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564" r:id="rId2"/>
    <p:sldId id="565" r:id="rId3"/>
    <p:sldId id="566" r:id="rId4"/>
    <p:sldId id="567" r:id="rId5"/>
    <p:sldId id="568" r:id="rId6"/>
    <p:sldId id="569" r:id="rId7"/>
    <p:sldId id="570" r:id="rId8"/>
    <p:sldId id="571" r:id="rId9"/>
    <p:sldId id="256" r:id="rId10"/>
    <p:sldId id="572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1-05-17T14:26:35.0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17686 4614 0,'0'24'282,"0"1"-251,0 0-16,0 0 17,25 0-17,-25-1 1,24-24 0,1 25 15,0-25-16,0 0 1,0 0 31,-1 0-16,1 0-15,0 0 15,0 0-15,0-25 15,-1-24 0,1 24-15,-25 0 15,0 0 0,-25 25-15,-24-24 0,24-1-1,-25 0 1,26 0 15,-1 25-15,0 0 15,0 0-15,0 0 15,1 0 47,24 25-62,0 0 15,0 0 109</inkml:trace>
  <inkml:trace contextRef="#ctx0" brushRef="#br0" timeOffset="8088.95">17562 4390 0,'0'-24'125,"25"-1"-94,-25 0-31,24-25 15,-24 26 1,25-1 15,0 0-15,-25 50 171,0 0-171,0-1 15,-25 1 63,25 0-63,0 0 16,25 24-31,-25-24-1,25-25 1,-25 25 78,-50-25-16</inkml:trace>
  <inkml:trace contextRef="#ctx0" brushRef="#br0" timeOffset="9087.26">16222 4118 0,'25'-50'46,"49"-49"-14,-49 74-17,-25 0 1,25 25 0,-25-25 30,25 25-14,-25 25-17,25 25 1,-25-25 0,0-1 46,0 1-31</inkml:trace>
  <inkml:trace contextRef="#ctx0" brushRef="#br0" timeOffset="10052.77">15453 6052 0,'25'0'47,"0"-24"-16,-25-51-15,25 75-16,-25 25 187,25 173-156,-1-148-31,1 0 16,-25-26 0,0 1-1</inkml:trace>
  <inkml:trace contextRef="#ctx0" brushRef="#br0" timeOffset="10818.57">15056 8334 0,'25'-24'78,"-25"-26"-47,0 25-15,0 0-1,25 25 79,-25 25-63,0 0 47,0 25-46,0-26-32</inkml:trace>
  <inkml:trace contextRef="#ctx0" brushRef="#br0" timeOffset="11494.15">14362 9773 0,'0'-25'16,"25"0"0,-25-49-1,0 49-15,25-49 31,-25 49-15,24 25 31,1 0-31,25 74-1,-50 1 1,25-50-1</inkml:trace>
  <inkml:trace contextRef="#ctx0" brushRef="#br0" timeOffset="12263.32">14015 11187 0,'0'-25'63,"0"-25"-63,0 1 15,0-26 1,-25 26 0,25 74 93,25 49-93,-1-74-1,-24 50 1,25-1 62,-25-24-47,0 0-15</inkml:trace>
  <inkml:trace contextRef="#ctx0" brushRef="#br0" timeOffset="13677.22">12973 12229 0,'25'-25'125,"-1"-25"-110,1 25 1,0 1 0,0 24 171,0 24-156,-25 1-15,0 0-16,0 25 16,0-1-1,0 26 1,0-26 0,0-24 46</inkml:trace>
  <inkml:trace contextRef="#ctx0" brushRef="#br0" timeOffset="21070.41">26343 8806 0,'-25'0'62,"0"24"-46,25 1-16,0 25 15,-25 49 1,25-24 0,25-1-1,25-24 1,-1-26 0,-24-24-1,49 0 1,-49-24-16,50-26 15,-26 0 1,1 1 0,24-26-1,-24 1 1,-50 24 0,25 25-1,-50-24 16,0 49 16,0 0-15,-49 0-17,24 0 1,-49 0-1,49 25 1,1-25 0,24 0-1,0 24 1,0-24 0,-24 0-1,-26 0 16,-49 50-15,75-25 0,-1 0-16</inkml:trace>
  <inkml:trace contextRef="#ctx0" brushRef="#br0" timeOffset="26602.56">26343 8682 0,'0'-25'110,"0"0"-79,24 0-31,1 0 15,-25 1 1,50-51 0,-25 26-1,-25 98 48,-25 75-32,0-74-15,-25-1-1,50-24 1,0 25 0,0-25-1,0 24 1,0-24 15,-74-25 16</inkml:trace>
  <inkml:trace contextRef="#ctx0" brushRef="#br0" timeOffset="27336.53">25896 8235 0,'0'-25'47,"0"1"-16,0-26-16,0-24 1,0-1 0,25 1-1,-25 49 1,-25 50 31,0 74-32,-49 75 1,24-100 0,25-24-1,1-1 1,-1-49 78,0 0-79,0 0-15</inkml:trace>
  <inkml:trace contextRef="#ctx0" brushRef="#br0" timeOffset="28020.68">24507 7813 0,'0'-24'0,"25"-26"31,-25 25-15,25-74 15,-1-25-15,1 124-1,-25 25 32,-25 24-31,1 51-1,-1-26 1,25-49 0,-25-25 15,-25 0-15,-98 74-1,73-24 1</inkml:trace>
  <inkml:trace contextRef="#ctx0" brushRef="#br0" timeOffset="28785.51">21779 9451 0,'49'-50'47,"1"-49"-31,-25 74 0,-25 0 30,0 0-14,-25 125 46,25-51-63,0 26 1,-25-75 93</inkml:trace>
  <inkml:trace contextRef="#ctx0" brushRef="#br0" timeOffset="29542.43">20241 9376 0,'24'0'47,"-24"25"109,0 74-140,0-49-1,0-25 1,0 24 15,25-24-15,-25 0 0</inkml:trace>
  <inkml:trace contextRef="#ctx0" brushRef="#br0" timeOffset="30302.91">18653 10517 0,'0'-25'15,"25"1"1,0 24 0,49-50-1,1-24 1,-1 24 0,-49 0-1,-25 100 63,0 24-62,0-49 0,-25-25 46</inkml:trace>
  <inkml:trace contextRef="#ctx0" brushRef="#br0" timeOffset="31069.83">17735 11385 0,'25'0'31,"0"0"-31,0-24 32,-25-1-17,25-74 1,-25 49 0,-25 75 46,-25 49-46,1 1-1,49-26 1,0-24 0,0 0 46</inkml:trace>
  <inkml:trace contextRef="#ctx0" brushRef="#br0" timeOffset="31770.55">16818 11633 0,'0'-24'31,"24"-1"-15,26-25-1,-50 25 17,-25 50 46,0 50-47,25-26-31,-24 1 47,24-1-47,0-24 16,0 50-1</inkml:trace>
  <inkml:trace contextRef="#ctx0" brushRef="#br0" timeOffset="32536.75">15329 11609 0,'25'0'15,"0"0"1,-50 0 46,-25-50-46,26 50 0,-1-25-1,0 25 32,0 50-31,0-1-1,25 26 1,0-26 0,0 1-1,-24-25 48</inkml:trace>
  <inkml:trace contextRef="#ctx0" brushRef="#br0" timeOffset="33293.98">14163 12005 0,'0'-24'63,"0"-1"-32,0 0-15,0 0-1,0 50 79,0 74-78,0-74-1</inkml:trace>
  <inkml:trace contextRef="#ctx0" brushRef="#br0" timeOffset="37063.35">26119 15131 0,'75'-50'15,"-26"50"-15,75-49 31,-49 49-15,-50-25 0,-25 50 62,-25 24-47,25-24-15,-25-25 15,25 25 31,-25 0-30</inkml:trace>
  <inkml:trace contextRef="#ctx0" brushRef="#br0" timeOffset="37703.25">25846 14188 0,'0'-49'16,"75"-1"0,49-74-1,-50 50 1,-24 24 0,-50 75 77,0 74-77,-25-74 0,25 0-1,-25-1 1,1-24-1,-26 0 1,25 0 0,-149 75-1</inkml:trace>
  <inkml:trace contextRef="#ctx0" brushRef="#br0" timeOffset="38387.33">24234 13122 0,'0'-25'15,"0"50"-15,-25-50 94,1 25-63,-26 49-15,0 26 0,1-25 15,24-1-16,0-24 1,25 0 0,0 49-1,25-49-15,-25 25 16,25-1 0,-25 1-1,-25-50-15</inkml:trace>
  <inkml:trace contextRef="#ctx0" brushRef="#br0" timeOffset="39028.21">22101 12774 0,'50'0'15,"-50"-24"-15,74-51 31,-74 50-15,0-24 0,0 24 15,-50 25-15,26 0-1,-51 50 1,1 49-1,-100 0 1,-24-25 0,-50 26-1,173-76 1,50-24 46</inkml:trace>
  <inkml:trace contextRef="#ctx0" brushRef="#br0" timeOffset="39769.93">19943 11881 0,'25'25'16,"-50"-50"-16,50 25 93,-25-74-77,0 24 0,-50 50 15,25 0-15,-24-24-1,-1 24 1,1 49-1,-26 1 1,1-1 0,-1-24-1,26 0 1,-26 49 0,1-24-1,49-50 1</inkml:trace>
  <inkml:trace contextRef="#ctx0" brushRef="#br0" timeOffset="43059.25">10616 8905 0,'-24'0'47,"-1"0"-16,0 0-15,0 25-1,-49 74 1,-1-25 0,1 50-1,0 50 1,-100 173 0,99-99-1,-24 50 16,0-25-15,25 0 0,24-25-1,-24-25 1,24-49 0,25-50-1,-24 24 1,-1 100-1,-148 174 1,24-149 0,99-149-1,1-50 1,24 1 0,26-50 15,24-1-16,-25 26 1,25 24 0,-50-24-1,-24 25 1,24-1 0,1 25-1,-1 0 1,25-24-1,25-50 1,-25-25 265,1 0-203,-1 0-46</inkml:trace>
  <inkml:trace contextRef="#ctx0" brushRef="#br0" timeOffset="44441.87">7838 13940 0,'0'-25'31,"-49"25"-16,24-49 17,0 49-17,0 25 32,0-1-31,1 51-1,-1-26 1,25 1 0,0-25-1,0 24 1,0 1 0,49-25-1,-24-25 16,25 0-15,-50 25 0,25-25-1,24 0 1,-24-25 0,-25 0 46,0 0-31,0-49-15,0 24 0,-25 25-1,0-24 16,25 24-15,-24 25 15,24-25 79,0 0-32,0 1-63</inkml:trace>
  <inkml:trace contextRef="#ctx0" brushRef="#br0" timeOffset="45687.55">10269 8806 0,'25'-25'125,"0"0"-109,-25 0 0,0 50 46,0 124-46,-25-25 15,25-74-15,-25-50 30,0 0-30,1 0 0</inkml:trace>
  <inkml:trace contextRef="#ctx0" brushRef="#br0" timeOffset="46670.73">9872 9451 0,'0'24'16,"0"1"15,0 0 0</inkml:trace>
  <inkml:trace contextRef="#ctx0" brushRef="#br0" timeOffset="46936.87">9203 10740 0,'-50'100'16,"100"-200"-16,-100 249 15,-24-99 1,-75 74-1,74-25 1,1-24 0</inkml:trace>
  <inkml:trace contextRef="#ctx0" brushRef="#br0" timeOffset="47287.44">8558 12551 0,'-50'99'16,"100"-198"-16,-150 248 15,76-124 1,-26-25 0,0 0-1,1 0 16,-75 0-31</inkml:trace>
  <inkml:trace contextRef="#ctx0" brushRef="#br0" timeOffset="47470.45">8161 13221 0,'0'25'16,"0"-50"-16,-25 75 47,0 49-32,-24 0 1</inkml:trace>
  <inkml:trace contextRef="#ctx0" brushRef="#br0" timeOffset="57637.84">10170 8533 0,'25'0'16,"24"0"-1,-24 25-15,0-25 16,0 0 0,0 24 15,-25 1-16,49 25-15,-49-25 16,99 49 0,-99-24-1,0-1 1,-49 1 15,-1-50 0,-24 0-15,-25 0 0,24 0-1,26 0 1,-1 0 0,0 0-1,25-25 1,50 25 62,25 74-62,24-24-1,-24-50 16,0 50-15,-26-25 0,-48-25 46,24 24-46</inkml:trace>
  <inkml:trace contextRef="#ctx0" brushRef="#br0" timeOffset="58353.34">9550 9376 0,'0'0'16,"49"0"-16,-24 0 16,25 25-16,-25-25 15,49 50 1,-49-1 0,24 26-1,26-1 1,-50 0-1,-25-24 17,0 0-17,-25-50 1,0 24 0,25 1 62,0 0-63,0 0-15</inkml:trace>
  <inkml:trace contextRef="#ctx0" brushRef="#br0" timeOffset="58933.35">9376 10393 0,'50'50'16,"-100"-100"-16,149 149 0,-49-24 16,-25-26 15,0 26-16,-25-1 1,-25-24 0,-25-25-1,25-25 1,-24 0 0,24 0 46</inkml:trace>
  <inkml:trace contextRef="#ctx0" brushRef="#br0" timeOffset="59453.58">9178 11261 0,'74'248'32,"-148"-496"-32,198 645 0,-75-273 0,1 50 31,-25-75-16,-50-49 1,-49-1 0,-50-49-1,0-49 1,74 49 0,0 74-1,25-24 1,25 24-1,0 1 1,-24-26 0,-26 1-1</inkml:trace>
  <inkml:trace contextRef="#ctx0" brushRef="#br0" timeOffset="61650.5">10418 13593 0,'25'0'47,"74"99"-32,-49-74 1,74 99-1,74 99 1,-74-49 0,-50-75-1,-24-24 1,0-1 0,24 25 15,1 0-16,-1 1 1,0-26 0,26 50-1,-26-74 1,0 24 0,26-24-1,-26-50 1,0 24-1,1-24 1,-26 25 0,1-25-1,124 99 1,-50-49 0,74 49-1,-99-24 16,-49-1-15,24-24 0,1-1-1,24 1 1,-25 0 0,26-1-1,24 26 1,173 49-1,1-25 1,-25-25 0,0-24-1,-124-50 1,-125 0 0,1 0 15,0 49-16,99 26 1,124-25 0,298-1-1,-249-49 1,1-74 0,-25 49-1,0-50 1,-100 51-1,-24 24 1,-74 0 0,24 74-1,-25 1 1,50-1 0,25 0 15,99 1-16,-99-50 1,25-1 0,-75 1-1,0 0 1,0 0 0,-24-25-1,-1 25 1,-49-25-1,0 0 1,-25 24 0,49 1 15,-24-25-31,0 25 16,0-25 15,-50 0 109</inkml:trace>
  <inkml:trace contextRef="#ctx0" brushRef="#br0" timeOffset="63061.68">14784 16371 0,'24'50'31,"26"24"-15,0-49-16,24 49 16,25 1 15,50-1-16,124 50 1,-99-49 0,-50-1-1,-25 0 1,-25-24 0,1-50-1,-26 0 1,1 25-1,74 74 1,0-25 0,-50-24-1,-24-25 1,-25-25 0,0 25 15,24 24-16,26 26 1,-1-1 0,50 1-1,-74-26 1,24-24 0,-24-25-1,-26 25 1,1-25-1,25 0 1,-50 25 0,25-25-1,-25 24 95</inkml:trace>
  <inkml:trace contextRef="#ctx0" brushRef="#br0" timeOffset="66522.43">7987 13320 0,'25'0'31,"49"50"-15,1-25-1,-75-1 1,0 1 15,0 0-15,-75 25-1,26-1 1,24-24 0,0-25-16,25 25 93,25 49-77,0-49 0,24 25-1,-24-26 1,25 1 0,-25-25 15,-1 0 0,1 25-15,25 0-1,-50 0 48,-50-1-63</inkml:trace>
  <inkml:trace contextRef="#ctx0" brushRef="#br0" timeOffset="68374.38">18355 16222 0,'0'-25'0,"25"25"46,0 0-30,-25 25 0,-25 0 31,-49 25-16,-1-1-16,26 1 1,49-25 0,0 0 109,49-1-110,-24-24 17,0 25-1,25 25-16,-26-25 1,1-25 0</inkml:trace>
  <inkml:trace contextRef="#ctx0" brushRef="#br0" timeOffset="69161.5">17214 15974 0,'25'0'31,"0"0"-16,25 50 1,-26-1 0,1 1-1,-50-50 48,1 25-48,-1 0-15,0-1 16,25 1 62,25 0-47,0-25-15,-1 50 0</inkml:trace>
  <inkml:trace contextRef="#ctx0" brushRef="#br0" timeOffset="70037.6">15230 15900 0,'25'0'31,"0"25"-31,-1-25 31,-24 24 32,0 1-32,0 0-31,0 0 16,-24 24-1,-1-24 1,25 0 46,25 0-62,74 49 16,0 1 0,-24-51-1</inkml:trace>
  <inkml:trace contextRef="#ctx0" brushRef="#br0" timeOffset="71071.03">12750 15156 0,'24'0'16,"51"24"15,-50 26-15,24-25-1,-24 0 1,-25-1 31,0 26-31,0-25 15,0 0 94,25-25-110,0 0 1</inkml:trace>
  <inkml:trace contextRef="#ctx0" brushRef="#br0" timeOffset="72623.31">11534 14114 0,'25'0'0,"0"0"15,0 25 17,-25 24-17,0 1 1,0-25-1,-25-1 1,25 26 15,0-25-15,0 0 0,-25-25 77,0 0-77,0 25 15,1-25-15,-1 0 15,-25-25-15,25 0-1,-74-50 1,74 75 15,1 0-31,24-24 94,24 24-63,1 0-31,-25 24 16,50 51-1,-1-50 1,26 49 0,-1-24-1,25 49 1,-24-25 0,-26-24 15,-24-50-16</inkml:trace>
  <inkml:trace contextRef="#ctx0" brushRef="#br0" timeOffset="74422.42">9947 13196 0,'0'-25'16,"24"0"-1,-24 1 1,25 24 0,0 0 109,-25 24-79,0 1-30,0 0 15,0 25-15,0-25 0,-50-1-1,26 26 1,-26 0-1,0 24 1,26-24 0,-1-50 77,0 0-46,25-25-15,0 0-17,-25 25 1,50 0 109,0 25-110,24 0 1,-24-25 0,25 49-1,-25-49 1,-25 25 0,24-25 46</inkml:trace>
  <inkml:trace contextRef="#ctx0" brushRef="#br0" timeOffset="78354.61">11485 13543 0,'0'-24'94,"49"-125"-79,-24 25 1,49-174 0,-49 25-1,-25 124 1,25 25 0,-25 50-1,0 0 1,0 24-1,0-74 1,50-124 0,49-99-1,-25 123 1,1 100 0,-26 75 15,1-51-16,-25 26 1,24-25 0,-24-25-1,74-99 1,-24 49 0,-26 75-1,1 24 1,0-24-1,-1 25 1,-24-26 0,0 1-1,0 25 1,-25-1 0,0 51 15,0-1-16,0 0 1</inkml:trace>
  <inkml:trace contextRef="#ctx0" brushRef="#br0" timeOffset="82631.42">12129 13221 0,'-24'0'78,"-1"0"16,0 0-78,0 0-16,0 0 15,1 0 32,24 25-31,-25 0-1,25-1 32,-25 1 16,25 0-32,0 0-31,-25-25 16,25 25-1,0-1 48,-25-24-32,25 25-15,0 0 15,0 0 0,0 0-15,50 24-1,-25-49 1,0 0 0,-1 25-1,26-25 16,-25 0-15,0 25 47,-1-25-17,1 0-30,0 0 0,0 0 31,0 0 31,0 0-63,-1-25 1,1 25 15,-25-25 94,25 0-109,0 1-1,-25-1 17,0-50-17,-25 51 1,0-1 31,25 0-32,-25 0 79,1 0-78,-1 25-1,25-24 1,-25 24 78,0 0-79,0 0 1,0 0 140</inkml:trace>
  <inkml:trace contextRef="#ctx0" brushRef="#br0" timeOffset="93280.81">16694 5283 0,'0'-24'16,"0"-1"0,-25 25 15,0 0-16,-25 0 1,1 0 0,24 0-1,0 25 17,-24-1-1,24-24-16,0 50 1,0-25 0,25 24-1,0 1 1,0 0 0,25-26-1,0 26 1,0-50-16,24 25 15,-49 24 1,25-24 0,49 25-1,-49-25 1,25-1 0,-1 1 15,-24-25 0,-25-25 47,25 25-62,-25-24-16,25 24 94,-25-25-63,0-25-16,0-24 1,0 24 0,0 1-1,0 24 1,0 0 0,0 0 15,0-49-16,0 49 1,-25-25 0,25 26-1,-25-1 1,0 25 0,1 0 30</inkml:trace>
  <inkml:trace contextRef="#ctx0" brushRef="#br0" timeOffset="97691.92">15677 6424 0,'0'25'32,"74"25"-1,0-1-16,1 1 1,-26-50 0,51 0-1,-1-25 1,-99-24 15,25 24-15,-25-25-1,0 25 1,0 1 0,-25-26-1,0 50 17,-25 0-17,1 0 1,-26 0-1,-24 50 1,25 24 0,24-49-1,25-25 1</inkml:trace>
  <inkml:trace contextRef="#ctx0" brushRef="#br0" timeOffset="101228.77">12526 9451 0,'-24'0'62,"-26"0"-46,-24 74-1,49-24 1,0-26 15,25 26-15,0 0-1,25 24 1,0-24 0,49-1-1,0 1 1,26 24 0,-26-74-1,-49 0 1,0-25 15,-25 1-15,0-51-1,-50 1 1,-24 24 15,24 1-15,25 24-1,25 0 32,0 0-31,-25 25 62,1 0-62</inkml:trace>
  <inkml:trace contextRef="#ctx0" brushRef="#br0" timeOffset="102271.54">12080 10592 0,'0'49'16,"-50"50"15,25-74-31,1 25 0,24-1 16,-25-24-1,0 74 1,0-24 15,0-26-15,-74 51-16</inkml:trace>
  <inkml:trace contextRef="#ctx0" brushRef="#br0" timeOffset="105669.45">12998 15825 0,'0'25'0,"0"0"15,-25 49 1,25-24 0,0-25-1,74 24 1,1-24-1,-1-25 1,75 0 0,-75-49-1,-74 24 79,0 0-78,0 0-1,-24-24 17,-1 24-17,0 0-15,-49-25 16,-1 26-1,25 24 1,-24-25 0,24 0-1,26 25 32</inkml:trace>
  <inkml:trace contextRef="#ctx0" brushRef="#br0" timeOffset="110241.8">12179 13419 0,'-25'0'15,"0"-24"1,-49-26 0,49 25 15,0 25 16,1 0-16,-1-25-15,0 25-1,0 0 1,25 25 125,0 25-110,0-25-31,0 24 15,25-24 1,-25 0 0,50 0-1,-50-1 1,24-24 78,1 0-79,0 25 1,25 0 0,-26-25-1,1 0 1,0 0-1,0 0 1,25 0 0,24 0-1,-49 0 1,24 0 15,-24-25-15,0 0-1,0-24 1,-25 24 0,0 0-1,0 0 1,0 1 31,-50-1-32,25 25 1,1-25 0,-26 0-1,25 25 32,0 0-16,1-25 1,-1 25-17,0 0 1,0 0 0,-25 0-1,1 0 16,24 0-15,0 0 78,0 0-47</inkml:trace>
  <inkml:trace contextRef="#ctx0" brushRef="#br0" timeOffset="114038.12">10765 12898 0,'25'0'78,"0"0"-62,-25 25 0,25 0 15,-25 0 31,0 0-30,-25 49-32,-50-24 31,75-26-16,-24-24 1,24 25 0,-50 0-1,25-25 17,0 25-17,1-25 1,-1 0-1,0 0 17,25-25-17,0 0 1,0 50 93,25-25-93,0 25-16,24 25 16,26-50-1,-1 24 1,-49-24-1,-25 25 1,25-25 0,-1 0-1,26 50 1,0-50 15,24 0-15,-24-25-1,-1 0-15</inkml:trace>
  <inkml:trace contextRef="#ctx0" brushRef="#br0" timeOffset="180440.19">7764 14163 0,'0'-24'16,"-25"24"-1,0-25 1,-24 25-1,-26-50 1,-74 1 0,100 49 15,-26 0-15,-73 49-1,-26 26 1,0-51-1,-74 26 1,50 24 0,99 1-1,-25-1 1,0 1 0,-25-1-1,-50-24 1,26-25-1,-75 24 1,-25-49 0,124 0 15,-124-25-15,-25-49-1,-24 24 1,-100-49-1,25 25 1,-49-26 0,24 26-1,125 24 1,-26 26 0,249 24-1,-1 0 1,26 24-1,-26 26 1,-49 24 0,-25-24 15,125-25-15,-26-25-1,25 25 16,0-25 1,1 0-1,-26 0-15,0 0-1,-49 0 1,0 0-1,25 25 1,49-25 15,0 0 1,0 0-1,0 0 109,-74-50-108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C3162F-C4EC-42BF-B247-BEBE00A37C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F507436-EE35-48DC-94E9-9C06658AB8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1FE6A77-BC95-4083-994A-BADCE16F7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049B-2F02-45A4-8C2F-742ECDC3D694}" type="datetimeFigureOut">
              <a:rPr lang="pt-BR" smtClean="0"/>
              <a:t>21/05/2021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5D7F9F-DDFF-4731-8304-CC8983721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7EB206A-381A-4F2C-8C03-96C961D2A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1586-BB9E-43B5-9C13-2F260F916A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8278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605C0B-D83D-4B3E-818A-E5F6EA98B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DC109D5-AF31-4528-8BDC-57343A8E2E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BBCB2A-FE6F-4C01-85BB-3559903E4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049B-2F02-45A4-8C2F-742ECDC3D694}" type="datetimeFigureOut">
              <a:rPr lang="pt-BR" smtClean="0"/>
              <a:t>21/05/2021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F827631-0BE5-4EAE-A5DD-52D412CAA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4E4AC03-C964-474E-ACB0-2F7E26708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1586-BB9E-43B5-9C13-2F260F916A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9665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D52937E-5D2C-43E7-B893-7EF2F0EFEF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2708E12-1C64-4319-A7AB-3192678450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3FE76B9-276F-402B-A352-8040F8A19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049B-2F02-45A4-8C2F-742ECDC3D694}" type="datetimeFigureOut">
              <a:rPr lang="pt-BR" smtClean="0"/>
              <a:t>21/05/2021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9895823-DB4F-478D-92AC-4526BF4A8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E660C4-BE71-47C1-A9BD-823891CF6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1586-BB9E-43B5-9C13-2F260F916A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3119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A0771C-322A-4A6A-B88E-FF595B8F6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19045F-F64F-4867-A88B-F11EAEE9D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485E401-BD9A-4276-AF64-0D1A64860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049B-2F02-45A4-8C2F-742ECDC3D694}" type="datetimeFigureOut">
              <a:rPr lang="pt-BR" smtClean="0"/>
              <a:t>21/05/2021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E5CB04-428A-406C-8C25-BA6C6ED45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F8EBD39-4DAC-4D31-A223-9106D36AD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1586-BB9E-43B5-9C13-2F260F916A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1792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33E835-D32F-484D-B108-EA4B37832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6BC452B-35B0-4F9B-BB56-314E65645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A0A50B-2282-474A-AB13-8EEF696C2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049B-2F02-45A4-8C2F-742ECDC3D694}" type="datetimeFigureOut">
              <a:rPr lang="pt-BR" smtClean="0"/>
              <a:t>21/05/2021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4C18FB-0449-4CA5-ABDD-F78298C2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F2DA4B-EFC6-4456-9803-1B7C7BD70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1586-BB9E-43B5-9C13-2F260F916A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4123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D3F3C9-2E2C-4A1D-84EC-77F82A521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7D7D8C-FDC5-4FC4-B97D-2BD70E9AC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045682-1582-4AAE-9CC7-C646A1F15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8959C95-8D7F-46C7-8771-4EB3554D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049B-2F02-45A4-8C2F-742ECDC3D694}" type="datetimeFigureOut">
              <a:rPr lang="pt-BR" smtClean="0"/>
              <a:t>21/05/2021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945F369-37BA-42CE-B0A7-7934CC436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B961F0-5CD4-4ED8-B584-4D01B362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1586-BB9E-43B5-9C13-2F260F916A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3723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70E3B6-9D8D-4CC4-9EFE-D031933FD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9A0993F-9D13-443A-B537-E8D9E6B8B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2898F01-52C2-44C2-BB63-B0329EDA5A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B87AADD-7D94-4896-BE4A-EFD295B999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FBCD547-2590-4EFA-A430-3ADAECF9ED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C3DECF2-8622-41CE-BF5D-EFACDD966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049B-2F02-45A4-8C2F-742ECDC3D694}" type="datetimeFigureOut">
              <a:rPr lang="pt-BR" smtClean="0"/>
              <a:t>21/05/2021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66F986B-5C54-48EC-AF60-7419F5A5F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11C1DF2-A32B-4686-B287-111163A5C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1586-BB9E-43B5-9C13-2F260F916A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9551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DA95E7-942B-4F71-958E-7E50BD9AF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C8660AD-B872-4D70-8D37-03CAFA077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049B-2F02-45A4-8C2F-742ECDC3D694}" type="datetimeFigureOut">
              <a:rPr lang="pt-BR" smtClean="0"/>
              <a:t>21/05/2021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BB37B98-A5F9-4186-8E90-AE0AE1A64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AA97737-06E4-4CC7-B0A0-375CBF358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1586-BB9E-43B5-9C13-2F260F916A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3594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A77DF71-5A9F-403F-BB79-A42BEE45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049B-2F02-45A4-8C2F-742ECDC3D694}" type="datetimeFigureOut">
              <a:rPr lang="pt-BR" smtClean="0"/>
              <a:t>21/05/2021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7998FDC-1C4E-4ADB-AD3D-7FE0E6332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427D977-9993-436D-AEAE-D5AC0EB47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1586-BB9E-43B5-9C13-2F260F916A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5808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27EF5C-C2F1-473F-A146-EE2B49475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D1DF34-1C98-4DCB-B524-C86E42F66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F88F969-0BA2-47D4-B624-1CFB7D2B83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2EC9F77-4F7E-47CF-943D-6991ED729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049B-2F02-45A4-8C2F-742ECDC3D694}" type="datetimeFigureOut">
              <a:rPr lang="pt-BR" smtClean="0"/>
              <a:t>21/05/2021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BB5DA48-4ED2-4334-8C1F-3BA6D6EAE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BB88E8C-8D66-4AB8-8FDF-2AFD3DC5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1586-BB9E-43B5-9C13-2F260F916A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5314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08A7D2-C6D7-4DC0-880A-1B841BE8A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2BB17C1-6153-4C0F-81F8-E25191FAF4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DCBB802-F1A4-495D-8237-9E15258625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57B2C8E-4FAC-4581-970F-D2794F664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049B-2F02-45A4-8C2F-742ECDC3D694}" type="datetimeFigureOut">
              <a:rPr lang="pt-BR" smtClean="0"/>
              <a:t>21/05/2021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FB9CC43-EE09-4CC9-A2DB-6A9478FB4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F356CFD-E413-46D6-AD8E-AFCBC6693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1586-BB9E-43B5-9C13-2F260F916A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4055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046A4D0-321B-43F9-9ED6-A8BA16466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B916839-1DDA-4AC7-9FD6-D43106464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8537381-0E3B-483C-A874-035D5605A7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D049B-2F02-45A4-8C2F-742ECDC3D694}" type="datetimeFigureOut">
              <a:rPr lang="pt-BR" smtClean="0"/>
              <a:t>21/05/2021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F3BC40-3157-4E51-913F-3D8E252315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8B9711-1BBE-48AD-B313-CE24A69ACE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81586-BB9E-43B5-9C13-2F260F916A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0980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0.png"/><Relationship Id="rId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3D34D9-2F05-4589-A7BC-4D5937DF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4277356"/>
            <a:ext cx="9966960" cy="15603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>
                <a:solidFill>
                  <a:srgbClr val="816B44"/>
                </a:solidFill>
              </a:rPr>
              <a:t>Exemplo Áustria</a:t>
            </a:r>
          </a:p>
        </p:txBody>
      </p:sp>
      <p:pic>
        <p:nvPicPr>
          <p:cNvPr id="10" name="Imagem 9" descr="Campo com montanhas ao fundo&#10;&#10;Descrição gerada automaticamente">
            <a:extLst>
              <a:ext uri="{FF2B5EF4-FFF2-40B4-BE49-F238E27FC236}">
                <a16:creationId xmlns:a16="http://schemas.microsoft.com/office/drawing/2014/main" id="{CB31970D-B355-4A6E-801A-F719A71B33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4" r="10428" b="-1"/>
          <a:stretch/>
        </p:blipFill>
        <p:spPr>
          <a:xfrm>
            <a:off x="243840" y="256540"/>
            <a:ext cx="11704320" cy="37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20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vre: Forma 1">
            <a:extLst>
              <a:ext uri="{FF2B5EF4-FFF2-40B4-BE49-F238E27FC236}">
                <a16:creationId xmlns:a16="http://schemas.microsoft.com/office/drawing/2014/main" id="{AC6D9051-F58D-46BD-A069-22EEBD85657A}"/>
              </a:ext>
            </a:extLst>
          </p:cNvPr>
          <p:cNvSpPr/>
          <p:nvPr/>
        </p:nvSpPr>
        <p:spPr>
          <a:xfrm>
            <a:off x="2799471" y="2869809"/>
            <a:ext cx="6794695" cy="2194560"/>
          </a:xfrm>
          <a:custGeom>
            <a:avLst/>
            <a:gdLst>
              <a:gd name="connsiteX0" fmla="*/ 6794695 w 6794695"/>
              <a:gd name="connsiteY0" fmla="*/ 407963 h 2194560"/>
              <a:gd name="connsiteX1" fmla="*/ 6372664 w 6794695"/>
              <a:gd name="connsiteY1" fmla="*/ 140677 h 2194560"/>
              <a:gd name="connsiteX2" fmla="*/ 6133514 w 6794695"/>
              <a:gd name="connsiteY2" fmla="*/ 28136 h 2194560"/>
              <a:gd name="connsiteX3" fmla="*/ 5922498 w 6794695"/>
              <a:gd name="connsiteY3" fmla="*/ 0 h 2194560"/>
              <a:gd name="connsiteX4" fmla="*/ 5767754 w 6794695"/>
              <a:gd name="connsiteY4" fmla="*/ 211016 h 2194560"/>
              <a:gd name="connsiteX5" fmla="*/ 5655212 w 6794695"/>
              <a:gd name="connsiteY5" fmla="*/ 351693 h 2194560"/>
              <a:gd name="connsiteX6" fmla="*/ 5416061 w 6794695"/>
              <a:gd name="connsiteY6" fmla="*/ 675249 h 2194560"/>
              <a:gd name="connsiteX7" fmla="*/ 5275384 w 6794695"/>
              <a:gd name="connsiteY7" fmla="*/ 703385 h 2194560"/>
              <a:gd name="connsiteX8" fmla="*/ 4923692 w 6794695"/>
              <a:gd name="connsiteY8" fmla="*/ 661182 h 2194560"/>
              <a:gd name="connsiteX9" fmla="*/ 4656406 w 6794695"/>
              <a:gd name="connsiteY9" fmla="*/ 647114 h 2194560"/>
              <a:gd name="connsiteX10" fmla="*/ 4529797 w 6794695"/>
              <a:gd name="connsiteY10" fmla="*/ 633046 h 2194560"/>
              <a:gd name="connsiteX11" fmla="*/ 4332849 w 6794695"/>
              <a:gd name="connsiteY11" fmla="*/ 675249 h 2194560"/>
              <a:gd name="connsiteX12" fmla="*/ 4065563 w 6794695"/>
              <a:gd name="connsiteY12" fmla="*/ 914400 h 2194560"/>
              <a:gd name="connsiteX13" fmla="*/ 3545058 w 6794695"/>
              <a:gd name="connsiteY13" fmla="*/ 1434905 h 2194560"/>
              <a:gd name="connsiteX14" fmla="*/ 2504049 w 6794695"/>
              <a:gd name="connsiteY14" fmla="*/ 1533379 h 2194560"/>
              <a:gd name="connsiteX15" fmla="*/ 1913206 w 6794695"/>
              <a:gd name="connsiteY15" fmla="*/ 1617785 h 2194560"/>
              <a:gd name="connsiteX16" fmla="*/ 1772529 w 6794695"/>
              <a:gd name="connsiteY16" fmla="*/ 1758462 h 2194560"/>
              <a:gd name="connsiteX17" fmla="*/ 1617784 w 6794695"/>
              <a:gd name="connsiteY17" fmla="*/ 1927274 h 2194560"/>
              <a:gd name="connsiteX18" fmla="*/ 787791 w 6794695"/>
              <a:gd name="connsiteY18" fmla="*/ 2011680 h 2194560"/>
              <a:gd name="connsiteX19" fmla="*/ 281354 w 6794695"/>
              <a:gd name="connsiteY19" fmla="*/ 2025748 h 2194560"/>
              <a:gd name="connsiteX20" fmla="*/ 225083 w 6794695"/>
              <a:gd name="connsiteY20" fmla="*/ 2053883 h 2194560"/>
              <a:gd name="connsiteX21" fmla="*/ 140677 w 6794695"/>
              <a:gd name="connsiteY21" fmla="*/ 2152357 h 2194560"/>
              <a:gd name="connsiteX22" fmla="*/ 98474 w 6794695"/>
              <a:gd name="connsiteY22" fmla="*/ 2194560 h 2194560"/>
              <a:gd name="connsiteX23" fmla="*/ 0 w 6794695"/>
              <a:gd name="connsiteY23" fmla="*/ 2166425 h 21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794695" h="2194560">
                <a:moveTo>
                  <a:pt x="6794695" y="407963"/>
                </a:moveTo>
                <a:cubicBezTo>
                  <a:pt x="6663757" y="320670"/>
                  <a:pt x="6512242" y="214828"/>
                  <a:pt x="6372664" y="140677"/>
                </a:cubicBezTo>
                <a:cubicBezTo>
                  <a:pt x="6294859" y="99343"/>
                  <a:pt x="6217606" y="54415"/>
                  <a:pt x="6133514" y="28136"/>
                </a:cubicBezTo>
                <a:cubicBezTo>
                  <a:pt x="6065783" y="6970"/>
                  <a:pt x="5992837" y="9379"/>
                  <a:pt x="5922498" y="0"/>
                </a:cubicBezTo>
                <a:cubicBezTo>
                  <a:pt x="5725510" y="168846"/>
                  <a:pt x="5909361" y="-13197"/>
                  <a:pt x="5767754" y="211016"/>
                </a:cubicBezTo>
                <a:cubicBezTo>
                  <a:pt x="5735687" y="261789"/>
                  <a:pt x="5688980" y="302035"/>
                  <a:pt x="5655212" y="351693"/>
                </a:cubicBezTo>
                <a:cubicBezTo>
                  <a:pt x="5596404" y="438176"/>
                  <a:pt x="5525101" y="614671"/>
                  <a:pt x="5416061" y="675249"/>
                </a:cubicBezTo>
                <a:cubicBezTo>
                  <a:pt x="5374258" y="698473"/>
                  <a:pt x="5322276" y="694006"/>
                  <a:pt x="5275384" y="703385"/>
                </a:cubicBezTo>
                <a:cubicBezTo>
                  <a:pt x="5158153" y="689317"/>
                  <a:pt x="5041279" y="671872"/>
                  <a:pt x="4923692" y="661182"/>
                </a:cubicBezTo>
                <a:cubicBezTo>
                  <a:pt x="4834840" y="653104"/>
                  <a:pt x="4745398" y="653471"/>
                  <a:pt x="4656406" y="647114"/>
                </a:cubicBezTo>
                <a:cubicBezTo>
                  <a:pt x="4614051" y="644089"/>
                  <a:pt x="4572000" y="637735"/>
                  <a:pt x="4529797" y="633046"/>
                </a:cubicBezTo>
                <a:cubicBezTo>
                  <a:pt x="4464148" y="647114"/>
                  <a:pt x="4394303" y="648209"/>
                  <a:pt x="4332849" y="675249"/>
                </a:cubicBezTo>
                <a:cubicBezTo>
                  <a:pt x="4231277" y="719941"/>
                  <a:pt x="4132975" y="829592"/>
                  <a:pt x="4065563" y="914400"/>
                </a:cubicBezTo>
                <a:cubicBezTo>
                  <a:pt x="3948170" y="1062088"/>
                  <a:pt x="3796698" y="1394871"/>
                  <a:pt x="3545058" y="1434905"/>
                </a:cubicBezTo>
                <a:cubicBezTo>
                  <a:pt x="3200835" y="1489668"/>
                  <a:pt x="2849098" y="1484086"/>
                  <a:pt x="2504049" y="1533379"/>
                </a:cubicBezTo>
                <a:lnTo>
                  <a:pt x="1913206" y="1617785"/>
                </a:lnTo>
                <a:cubicBezTo>
                  <a:pt x="1866314" y="1664677"/>
                  <a:pt x="1815245" y="1707736"/>
                  <a:pt x="1772529" y="1758462"/>
                </a:cubicBezTo>
                <a:cubicBezTo>
                  <a:pt x="1710899" y="1831648"/>
                  <a:pt x="1711162" y="1900039"/>
                  <a:pt x="1617784" y="1927274"/>
                </a:cubicBezTo>
                <a:cubicBezTo>
                  <a:pt x="1325071" y="2012649"/>
                  <a:pt x="1114811" y="1998771"/>
                  <a:pt x="787791" y="2011680"/>
                </a:cubicBezTo>
                <a:cubicBezTo>
                  <a:pt x="619045" y="2018341"/>
                  <a:pt x="450166" y="2021059"/>
                  <a:pt x="281354" y="2025748"/>
                </a:cubicBezTo>
                <a:cubicBezTo>
                  <a:pt x="262597" y="2035126"/>
                  <a:pt x="240671" y="2039854"/>
                  <a:pt x="225083" y="2053883"/>
                </a:cubicBezTo>
                <a:cubicBezTo>
                  <a:pt x="192948" y="2082804"/>
                  <a:pt x="169598" y="2120222"/>
                  <a:pt x="140677" y="2152357"/>
                </a:cubicBezTo>
                <a:cubicBezTo>
                  <a:pt x="127368" y="2167145"/>
                  <a:pt x="112542" y="2180492"/>
                  <a:pt x="98474" y="2194560"/>
                </a:cubicBezTo>
                <a:cubicBezTo>
                  <a:pt x="17853" y="2178437"/>
                  <a:pt x="49521" y="2191186"/>
                  <a:pt x="0" y="216642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F1AF96D1-853C-4AE9-8F08-986762C25C77}"/>
              </a:ext>
            </a:extLst>
          </p:cNvPr>
          <p:cNvSpPr/>
          <p:nvPr/>
        </p:nvSpPr>
        <p:spPr>
          <a:xfrm rot="20022214">
            <a:off x="4230116" y="1817897"/>
            <a:ext cx="2627990" cy="2194560"/>
          </a:xfrm>
          <a:custGeom>
            <a:avLst/>
            <a:gdLst>
              <a:gd name="connsiteX0" fmla="*/ 6794695 w 6794695"/>
              <a:gd name="connsiteY0" fmla="*/ 407963 h 2194560"/>
              <a:gd name="connsiteX1" fmla="*/ 6372664 w 6794695"/>
              <a:gd name="connsiteY1" fmla="*/ 140677 h 2194560"/>
              <a:gd name="connsiteX2" fmla="*/ 6133514 w 6794695"/>
              <a:gd name="connsiteY2" fmla="*/ 28136 h 2194560"/>
              <a:gd name="connsiteX3" fmla="*/ 5922498 w 6794695"/>
              <a:gd name="connsiteY3" fmla="*/ 0 h 2194560"/>
              <a:gd name="connsiteX4" fmla="*/ 5767754 w 6794695"/>
              <a:gd name="connsiteY4" fmla="*/ 211016 h 2194560"/>
              <a:gd name="connsiteX5" fmla="*/ 5655212 w 6794695"/>
              <a:gd name="connsiteY5" fmla="*/ 351693 h 2194560"/>
              <a:gd name="connsiteX6" fmla="*/ 5416061 w 6794695"/>
              <a:gd name="connsiteY6" fmla="*/ 675249 h 2194560"/>
              <a:gd name="connsiteX7" fmla="*/ 5275384 w 6794695"/>
              <a:gd name="connsiteY7" fmla="*/ 703385 h 2194560"/>
              <a:gd name="connsiteX8" fmla="*/ 4923692 w 6794695"/>
              <a:gd name="connsiteY8" fmla="*/ 661182 h 2194560"/>
              <a:gd name="connsiteX9" fmla="*/ 4656406 w 6794695"/>
              <a:gd name="connsiteY9" fmla="*/ 647114 h 2194560"/>
              <a:gd name="connsiteX10" fmla="*/ 4529797 w 6794695"/>
              <a:gd name="connsiteY10" fmla="*/ 633046 h 2194560"/>
              <a:gd name="connsiteX11" fmla="*/ 4332849 w 6794695"/>
              <a:gd name="connsiteY11" fmla="*/ 675249 h 2194560"/>
              <a:gd name="connsiteX12" fmla="*/ 4065563 w 6794695"/>
              <a:gd name="connsiteY12" fmla="*/ 914400 h 2194560"/>
              <a:gd name="connsiteX13" fmla="*/ 3545058 w 6794695"/>
              <a:gd name="connsiteY13" fmla="*/ 1434905 h 2194560"/>
              <a:gd name="connsiteX14" fmla="*/ 2504049 w 6794695"/>
              <a:gd name="connsiteY14" fmla="*/ 1533379 h 2194560"/>
              <a:gd name="connsiteX15" fmla="*/ 1913206 w 6794695"/>
              <a:gd name="connsiteY15" fmla="*/ 1617785 h 2194560"/>
              <a:gd name="connsiteX16" fmla="*/ 1772529 w 6794695"/>
              <a:gd name="connsiteY16" fmla="*/ 1758462 h 2194560"/>
              <a:gd name="connsiteX17" fmla="*/ 1617784 w 6794695"/>
              <a:gd name="connsiteY17" fmla="*/ 1927274 h 2194560"/>
              <a:gd name="connsiteX18" fmla="*/ 787791 w 6794695"/>
              <a:gd name="connsiteY18" fmla="*/ 2011680 h 2194560"/>
              <a:gd name="connsiteX19" fmla="*/ 281354 w 6794695"/>
              <a:gd name="connsiteY19" fmla="*/ 2025748 h 2194560"/>
              <a:gd name="connsiteX20" fmla="*/ 225083 w 6794695"/>
              <a:gd name="connsiteY20" fmla="*/ 2053883 h 2194560"/>
              <a:gd name="connsiteX21" fmla="*/ 140677 w 6794695"/>
              <a:gd name="connsiteY21" fmla="*/ 2152357 h 2194560"/>
              <a:gd name="connsiteX22" fmla="*/ 98474 w 6794695"/>
              <a:gd name="connsiteY22" fmla="*/ 2194560 h 2194560"/>
              <a:gd name="connsiteX23" fmla="*/ 0 w 6794695"/>
              <a:gd name="connsiteY23" fmla="*/ 2166425 h 21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794695" h="2194560">
                <a:moveTo>
                  <a:pt x="6794695" y="407963"/>
                </a:moveTo>
                <a:cubicBezTo>
                  <a:pt x="6663757" y="320670"/>
                  <a:pt x="6512242" y="214828"/>
                  <a:pt x="6372664" y="140677"/>
                </a:cubicBezTo>
                <a:cubicBezTo>
                  <a:pt x="6294859" y="99343"/>
                  <a:pt x="6217606" y="54415"/>
                  <a:pt x="6133514" y="28136"/>
                </a:cubicBezTo>
                <a:cubicBezTo>
                  <a:pt x="6065783" y="6970"/>
                  <a:pt x="5992837" y="9379"/>
                  <a:pt x="5922498" y="0"/>
                </a:cubicBezTo>
                <a:cubicBezTo>
                  <a:pt x="5725510" y="168846"/>
                  <a:pt x="5909361" y="-13197"/>
                  <a:pt x="5767754" y="211016"/>
                </a:cubicBezTo>
                <a:cubicBezTo>
                  <a:pt x="5735687" y="261789"/>
                  <a:pt x="5688980" y="302035"/>
                  <a:pt x="5655212" y="351693"/>
                </a:cubicBezTo>
                <a:cubicBezTo>
                  <a:pt x="5596404" y="438176"/>
                  <a:pt x="5525101" y="614671"/>
                  <a:pt x="5416061" y="675249"/>
                </a:cubicBezTo>
                <a:cubicBezTo>
                  <a:pt x="5374258" y="698473"/>
                  <a:pt x="5322276" y="694006"/>
                  <a:pt x="5275384" y="703385"/>
                </a:cubicBezTo>
                <a:cubicBezTo>
                  <a:pt x="5158153" y="689317"/>
                  <a:pt x="5041279" y="671872"/>
                  <a:pt x="4923692" y="661182"/>
                </a:cubicBezTo>
                <a:cubicBezTo>
                  <a:pt x="4834840" y="653104"/>
                  <a:pt x="4745398" y="653471"/>
                  <a:pt x="4656406" y="647114"/>
                </a:cubicBezTo>
                <a:cubicBezTo>
                  <a:pt x="4614051" y="644089"/>
                  <a:pt x="4572000" y="637735"/>
                  <a:pt x="4529797" y="633046"/>
                </a:cubicBezTo>
                <a:cubicBezTo>
                  <a:pt x="4464148" y="647114"/>
                  <a:pt x="4394303" y="648209"/>
                  <a:pt x="4332849" y="675249"/>
                </a:cubicBezTo>
                <a:cubicBezTo>
                  <a:pt x="4231277" y="719941"/>
                  <a:pt x="4132975" y="829592"/>
                  <a:pt x="4065563" y="914400"/>
                </a:cubicBezTo>
                <a:cubicBezTo>
                  <a:pt x="3948170" y="1062088"/>
                  <a:pt x="3796698" y="1394871"/>
                  <a:pt x="3545058" y="1434905"/>
                </a:cubicBezTo>
                <a:cubicBezTo>
                  <a:pt x="3200835" y="1489668"/>
                  <a:pt x="2849098" y="1484086"/>
                  <a:pt x="2504049" y="1533379"/>
                </a:cubicBezTo>
                <a:lnTo>
                  <a:pt x="1913206" y="1617785"/>
                </a:lnTo>
                <a:cubicBezTo>
                  <a:pt x="1866314" y="1664677"/>
                  <a:pt x="1815245" y="1707736"/>
                  <a:pt x="1772529" y="1758462"/>
                </a:cubicBezTo>
                <a:cubicBezTo>
                  <a:pt x="1710899" y="1831648"/>
                  <a:pt x="1711162" y="1900039"/>
                  <a:pt x="1617784" y="1927274"/>
                </a:cubicBezTo>
                <a:cubicBezTo>
                  <a:pt x="1325071" y="2012649"/>
                  <a:pt x="1114811" y="1998771"/>
                  <a:pt x="787791" y="2011680"/>
                </a:cubicBezTo>
                <a:cubicBezTo>
                  <a:pt x="619045" y="2018341"/>
                  <a:pt x="450166" y="2021059"/>
                  <a:pt x="281354" y="2025748"/>
                </a:cubicBezTo>
                <a:cubicBezTo>
                  <a:pt x="262597" y="2035126"/>
                  <a:pt x="240671" y="2039854"/>
                  <a:pt x="225083" y="2053883"/>
                </a:cubicBezTo>
                <a:cubicBezTo>
                  <a:pt x="192948" y="2082804"/>
                  <a:pt x="169598" y="2120222"/>
                  <a:pt x="140677" y="2152357"/>
                </a:cubicBezTo>
                <a:cubicBezTo>
                  <a:pt x="127368" y="2167145"/>
                  <a:pt x="112542" y="2180492"/>
                  <a:pt x="98474" y="2194560"/>
                </a:cubicBezTo>
                <a:cubicBezTo>
                  <a:pt x="17853" y="2178437"/>
                  <a:pt x="49521" y="2191186"/>
                  <a:pt x="0" y="216642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816EBAB3-22B2-4C50-BCDB-B699E6C6E171}"/>
              </a:ext>
            </a:extLst>
          </p:cNvPr>
          <p:cNvSpPr/>
          <p:nvPr/>
        </p:nvSpPr>
        <p:spPr>
          <a:xfrm rot="3782188">
            <a:off x="6855076" y="3675417"/>
            <a:ext cx="2423366" cy="2194560"/>
          </a:xfrm>
          <a:custGeom>
            <a:avLst/>
            <a:gdLst>
              <a:gd name="connsiteX0" fmla="*/ 6794695 w 6794695"/>
              <a:gd name="connsiteY0" fmla="*/ 407963 h 2194560"/>
              <a:gd name="connsiteX1" fmla="*/ 6372664 w 6794695"/>
              <a:gd name="connsiteY1" fmla="*/ 140677 h 2194560"/>
              <a:gd name="connsiteX2" fmla="*/ 6133514 w 6794695"/>
              <a:gd name="connsiteY2" fmla="*/ 28136 h 2194560"/>
              <a:gd name="connsiteX3" fmla="*/ 5922498 w 6794695"/>
              <a:gd name="connsiteY3" fmla="*/ 0 h 2194560"/>
              <a:gd name="connsiteX4" fmla="*/ 5767754 w 6794695"/>
              <a:gd name="connsiteY4" fmla="*/ 211016 h 2194560"/>
              <a:gd name="connsiteX5" fmla="*/ 5655212 w 6794695"/>
              <a:gd name="connsiteY5" fmla="*/ 351693 h 2194560"/>
              <a:gd name="connsiteX6" fmla="*/ 5416061 w 6794695"/>
              <a:gd name="connsiteY6" fmla="*/ 675249 h 2194560"/>
              <a:gd name="connsiteX7" fmla="*/ 5275384 w 6794695"/>
              <a:gd name="connsiteY7" fmla="*/ 703385 h 2194560"/>
              <a:gd name="connsiteX8" fmla="*/ 4923692 w 6794695"/>
              <a:gd name="connsiteY8" fmla="*/ 661182 h 2194560"/>
              <a:gd name="connsiteX9" fmla="*/ 4656406 w 6794695"/>
              <a:gd name="connsiteY9" fmla="*/ 647114 h 2194560"/>
              <a:gd name="connsiteX10" fmla="*/ 4529797 w 6794695"/>
              <a:gd name="connsiteY10" fmla="*/ 633046 h 2194560"/>
              <a:gd name="connsiteX11" fmla="*/ 4332849 w 6794695"/>
              <a:gd name="connsiteY11" fmla="*/ 675249 h 2194560"/>
              <a:gd name="connsiteX12" fmla="*/ 4065563 w 6794695"/>
              <a:gd name="connsiteY12" fmla="*/ 914400 h 2194560"/>
              <a:gd name="connsiteX13" fmla="*/ 3545058 w 6794695"/>
              <a:gd name="connsiteY13" fmla="*/ 1434905 h 2194560"/>
              <a:gd name="connsiteX14" fmla="*/ 2504049 w 6794695"/>
              <a:gd name="connsiteY14" fmla="*/ 1533379 h 2194560"/>
              <a:gd name="connsiteX15" fmla="*/ 1913206 w 6794695"/>
              <a:gd name="connsiteY15" fmla="*/ 1617785 h 2194560"/>
              <a:gd name="connsiteX16" fmla="*/ 1772529 w 6794695"/>
              <a:gd name="connsiteY16" fmla="*/ 1758462 h 2194560"/>
              <a:gd name="connsiteX17" fmla="*/ 1617784 w 6794695"/>
              <a:gd name="connsiteY17" fmla="*/ 1927274 h 2194560"/>
              <a:gd name="connsiteX18" fmla="*/ 787791 w 6794695"/>
              <a:gd name="connsiteY18" fmla="*/ 2011680 h 2194560"/>
              <a:gd name="connsiteX19" fmla="*/ 281354 w 6794695"/>
              <a:gd name="connsiteY19" fmla="*/ 2025748 h 2194560"/>
              <a:gd name="connsiteX20" fmla="*/ 225083 w 6794695"/>
              <a:gd name="connsiteY20" fmla="*/ 2053883 h 2194560"/>
              <a:gd name="connsiteX21" fmla="*/ 140677 w 6794695"/>
              <a:gd name="connsiteY21" fmla="*/ 2152357 h 2194560"/>
              <a:gd name="connsiteX22" fmla="*/ 98474 w 6794695"/>
              <a:gd name="connsiteY22" fmla="*/ 2194560 h 2194560"/>
              <a:gd name="connsiteX23" fmla="*/ 0 w 6794695"/>
              <a:gd name="connsiteY23" fmla="*/ 2166425 h 21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794695" h="2194560">
                <a:moveTo>
                  <a:pt x="6794695" y="407963"/>
                </a:moveTo>
                <a:cubicBezTo>
                  <a:pt x="6663757" y="320670"/>
                  <a:pt x="6512242" y="214828"/>
                  <a:pt x="6372664" y="140677"/>
                </a:cubicBezTo>
                <a:cubicBezTo>
                  <a:pt x="6294859" y="99343"/>
                  <a:pt x="6217606" y="54415"/>
                  <a:pt x="6133514" y="28136"/>
                </a:cubicBezTo>
                <a:cubicBezTo>
                  <a:pt x="6065783" y="6970"/>
                  <a:pt x="5992837" y="9379"/>
                  <a:pt x="5922498" y="0"/>
                </a:cubicBezTo>
                <a:cubicBezTo>
                  <a:pt x="5725510" y="168846"/>
                  <a:pt x="5909361" y="-13197"/>
                  <a:pt x="5767754" y="211016"/>
                </a:cubicBezTo>
                <a:cubicBezTo>
                  <a:pt x="5735687" y="261789"/>
                  <a:pt x="5688980" y="302035"/>
                  <a:pt x="5655212" y="351693"/>
                </a:cubicBezTo>
                <a:cubicBezTo>
                  <a:pt x="5596404" y="438176"/>
                  <a:pt x="5525101" y="614671"/>
                  <a:pt x="5416061" y="675249"/>
                </a:cubicBezTo>
                <a:cubicBezTo>
                  <a:pt x="5374258" y="698473"/>
                  <a:pt x="5322276" y="694006"/>
                  <a:pt x="5275384" y="703385"/>
                </a:cubicBezTo>
                <a:cubicBezTo>
                  <a:pt x="5158153" y="689317"/>
                  <a:pt x="5041279" y="671872"/>
                  <a:pt x="4923692" y="661182"/>
                </a:cubicBezTo>
                <a:cubicBezTo>
                  <a:pt x="4834840" y="653104"/>
                  <a:pt x="4745398" y="653471"/>
                  <a:pt x="4656406" y="647114"/>
                </a:cubicBezTo>
                <a:cubicBezTo>
                  <a:pt x="4614051" y="644089"/>
                  <a:pt x="4572000" y="637735"/>
                  <a:pt x="4529797" y="633046"/>
                </a:cubicBezTo>
                <a:cubicBezTo>
                  <a:pt x="4464148" y="647114"/>
                  <a:pt x="4394303" y="648209"/>
                  <a:pt x="4332849" y="675249"/>
                </a:cubicBezTo>
                <a:cubicBezTo>
                  <a:pt x="4231277" y="719941"/>
                  <a:pt x="4132975" y="829592"/>
                  <a:pt x="4065563" y="914400"/>
                </a:cubicBezTo>
                <a:cubicBezTo>
                  <a:pt x="3948170" y="1062088"/>
                  <a:pt x="3796698" y="1394871"/>
                  <a:pt x="3545058" y="1434905"/>
                </a:cubicBezTo>
                <a:cubicBezTo>
                  <a:pt x="3200835" y="1489668"/>
                  <a:pt x="2849098" y="1484086"/>
                  <a:pt x="2504049" y="1533379"/>
                </a:cubicBezTo>
                <a:lnTo>
                  <a:pt x="1913206" y="1617785"/>
                </a:lnTo>
                <a:cubicBezTo>
                  <a:pt x="1866314" y="1664677"/>
                  <a:pt x="1815245" y="1707736"/>
                  <a:pt x="1772529" y="1758462"/>
                </a:cubicBezTo>
                <a:cubicBezTo>
                  <a:pt x="1710899" y="1831648"/>
                  <a:pt x="1711162" y="1900039"/>
                  <a:pt x="1617784" y="1927274"/>
                </a:cubicBezTo>
                <a:cubicBezTo>
                  <a:pt x="1325071" y="2012649"/>
                  <a:pt x="1114811" y="1998771"/>
                  <a:pt x="787791" y="2011680"/>
                </a:cubicBezTo>
                <a:cubicBezTo>
                  <a:pt x="619045" y="2018341"/>
                  <a:pt x="450166" y="2021059"/>
                  <a:pt x="281354" y="2025748"/>
                </a:cubicBezTo>
                <a:cubicBezTo>
                  <a:pt x="262597" y="2035126"/>
                  <a:pt x="240671" y="2039854"/>
                  <a:pt x="225083" y="2053883"/>
                </a:cubicBezTo>
                <a:cubicBezTo>
                  <a:pt x="192948" y="2082804"/>
                  <a:pt x="169598" y="2120222"/>
                  <a:pt x="140677" y="2152357"/>
                </a:cubicBezTo>
                <a:cubicBezTo>
                  <a:pt x="127368" y="2167145"/>
                  <a:pt x="112542" y="2180492"/>
                  <a:pt x="98474" y="2194560"/>
                </a:cubicBezTo>
                <a:cubicBezTo>
                  <a:pt x="17853" y="2178437"/>
                  <a:pt x="49521" y="2191186"/>
                  <a:pt x="0" y="216642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B713AFB5-1CF5-4D14-A82F-37E68C9741A0}"/>
              </a:ext>
            </a:extLst>
          </p:cNvPr>
          <p:cNvSpPr/>
          <p:nvPr/>
        </p:nvSpPr>
        <p:spPr>
          <a:xfrm>
            <a:off x="4431323" y="4628271"/>
            <a:ext cx="182880" cy="1688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B21DD4C7-2C03-4DC0-BBAB-F82CD5925103}"/>
                  </a:ext>
                </a:extLst>
              </p14:cNvPr>
              <p14:cNvContentPartPr/>
              <p14:nvPr/>
            </p14:nvContentPartPr>
            <p14:xfrm>
              <a:off x="133920" y="1401840"/>
              <a:ext cx="9528480" cy="5027760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B21DD4C7-2C03-4DC0-BBAB-F82CD59251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560" y="1392480"/>
                <a:ext cx="9547200" cy="504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9450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3D34D9-2F05-4589-A7BC-4D5937DF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4277356"/>
            <a:ext cx="9966960" cy="15603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>
                <a:solidFill>
                  <a:srgbClr val="816B44"/>
                </a:solidFill>
              </a:rPr>
              <a:t>Exemplo Áustria</a:t>
            </a:r>
          </a:p>
        </p:txBody>
      </p:sp>
      <p:pic>
        <p:nvPicPr>
          <p:cNvPr id="10" name="Imagem 9" descr="Campo com montanhas ao fundo&#10;&#10;Descrição gerada automaticamente">
            <a:extLst>
              <a:ext uri="{FF2B5EF4-FFF2-40B4-BE49-F238E27FC236}">
                <a16:creationId xmlns:a16="http://schemas.microsoft.com/office/drawing/2014/main" id="{CB31970D-B355-4A6E-801A-F719A71B33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4" r="10428" b="-1"/>
          <a:stretch/>
        </p:blipFill>
        <p:spPr>
          <a:xfrm>
            <a:off x="243840" y="256540"/>
            <a:ext cx="11704320" cy="376427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7C9E577-9B74-4A2B-BFEB-DC7C51E16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5CC12CE7-7BC7-483A-BAA9-7621920F1080}"/>
              </a:ext>
            </a:extLst>
          </p:cNvPr>
          <p:cNvSpPr/>
          <p:nvPr/>
        </p:nvSpPr>
        <p:spPr>
          <a:xfrm>
            <a:off x="6260123" y="3502856"/>
            <a:ext cx="604911" cy="379827"/>
          </a:xfrm>
          <a:prstGeom prst="ellipse">
            <a:avLst/>
          </a:prstGeom>
          <a:solidFill>
            <a:srgbClr val="4472C4">
              <a:alpha val="10196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A95D2717-F357-41AE-BF7A-1AC5B212ACEE}"/>
              </a:ext>
            </a:extLst>
          </p:cNvPr>
          <p:cNvSpPr/>
          <p:nvPr/>
        </p:nvSpPr>
        <p:spPr>
          <a:xfrm>
            <a:off x="9211997" y="3514576"/>
            <a:ext cx="2815880" cy="379827"/>
          </a:xfrm>
          <a:prstGeom prst="ellipse">
            <a:avLst/>
          </a:prstGeom>
          <a:solidFill>
            <a:srgbClr val="4472C4">
              <a:alpha val="10196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A4B13363-B3BE-4BA7-A7B4-05B4C53C75E5}"/>
              </a:ext>
            </a:extLst>
          </p:cNvPr>
          <p:cNvSpPr/>
          <p:nvPr/>
        </p:nvSpPr>
        <p:spPr>
          <a:xfrm>
            <a:off x="3737320" y="4511037"/>
            <a:ext cx="1425523" cy="379827"/>
          </a:xfrm>
          <a:prstGeom prst="ellipse">
            <a:avLst/>
          </a:prstGeom>
          <a:solidFill>
            <a:srgbClr val="4472C4">
              <a:alpha val="10196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5C86CC8B-8DE0-4C7A-8D74-BC3F3BCD7879}"/>
              </a:ext>
            </a:extLst>
          </p:cNvPr>
          <p:cNvSpPr/>
          <p:nvPr/>
        </p:nvSpPr>
        <p:spPr>
          <a:xfrm>
            <a:off x="9840354" y="4536827"/>
            <a:ext cx="2201591" cy="379827"/>
          </a:xfrm>
          <a:prstGeom prst="ellipse">
            <a:avLst/>
          </a:prstGeom>
          <a:solidFill>
            <a:srgbClr val="4472C4">
              <a:alpha val="10196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315E8116-EBCF-48AC-AF21-70EE9A7DA533}"/>
              </a:ext>
            </a:extLst>
          </p:cNvPr>
          <p:cNvSpPr/>
          <p:nvPr/>
        </p:nvSpPr>
        <p:spPr>
          <a:xfrm>
            <a:off x="1186379" y="4773633"/>
            <a:ext cx="2935455" cy="379827"/>
          </a:xfrm>
          <a:prstGeom prst="ellipse">
            <a:avLst/>
          </a:prstGeom>
          <a:solidFill>
            <a:srgbClr val="4472C4">
              <a:alpha val="10196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55019175-7575-4B47-A8E2-30DD77FA993A}"/>
              </a:ext>
            </a:extLst>
          </p:cNvPr>
          <p:cNvSpPr/>
          <p:nvPr/>
        </p:nvSpPr>
        <p:spPr>
          <a:xfrm>
            <a:off x="6979923" y="5010439"/>
            <a:ext cx="5090157" cy="379827"/>
          </a:xfrm>
          <a:prstGeom prst="ellipse">
            <a:avLst/>
          </a:prstGeom>
          <a:solidFill>
            <a:srgbClr val="4472C4">
              <a:alpha val="10196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0649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3D34D9-2F05-4589-A7BC-4D5937DF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7588" y="167163"/>
            <a:ext cx="5520397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Mas...a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Áustria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??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5635D75-C4E3-4A88-93BF-8FA3B15ED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981" y="1232439"/>
            <a:ext cx="7895261" cy="4629236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5A2AA273-548F-4A7F-B7E1-E203259EAF92}"/>
              </a:ext>
            </a:extLst>
          </p:cNvPr>
          <p:cNvSpPr txBox="1"/>
          <p:nvPr/>
        </p:nvSpPr>
        <p:spPr>
          <a:xfrm>
            <a:off x="4962378" y="5969948"/>
            <a:ext cx="6221437" cy="3745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83.879 km² ... ou seja, do tamanho da bacia do rio Doce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812B818-B097-4C7E-B225-8DC3D04F68C6}"/>
              </a:ext>
            </a:extLst>
          </p:cNvPr>
          <p:cNvSpPr txBox="1"/>
          <p:nvPr/>
        </p:nvSpPr>
        <p:spPr>
          <a:xfrm>
            <a:off x="140678" y="1856935"/>
            <a:ext cx="406556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País pequeno, mas heterogêneo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Muitos postos fluviométricos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 cada etapa do processo, foram comparados diversos métodos, usando correlação cruzada, e o melhor método foi adotado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Objetivo era uma base nacional de Q</a:t>
            </a:r>
            <a:r>
              <a:rPr kumimoji="0" lang="pt-BR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95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 incerteza</a:t>
            </a:r>
          </a:p>
        </p:txBody>
      </p:sp>
    </p:spTree>
    <p:extLst>
      <p:ext uri="{BB962C8B-B14F-4D97-AF65-F5344CB8AC3E}">
        <p14:creationId xmlns:p14="http://schemas.microsoft.com/office/powerpoint/2010/main" val="2004252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212E7F6-3FAB-4124-B590-018CF8236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338" y="643467"/>
            <a:ext cx="692132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431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9CB18DE3-5AD8-4BE6-8E37-57CFAAD411BB}"/>
              </a:ext>
            </a:extLst>
          </p:cNvPr>
          <p:cNvSpPr txBox="1">
            <a:spLocks/>
          </p:cNvSpPr>
          <p:nvPr/>
        </p:nvSpPr>
        <p:spPr>
          <a:xfrm>
            <a:off x="6935372" y="759656"/>
            <a:ext cx="4754882" cy="5036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603 postos fluviométricos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Período de análise 1977 a 1996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325 bacias incrementais com série completa</a:t>
            </a:r>
          </a:p>
          <a:p>
            <a:pPr marL="914400" marR="0" lvl="1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Definição de regiões homogêneas</a:t>
            </a:r>
          </a:p>
          <a:p>
            <a:pPr marL="914400" marR="0" lvl="1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Variáveis explanatórias</a:t>
            </a:r>
          </a:p>
          <a:p>
            <a:pPr marL="914400" marR="0" lvl="1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Geração de equações de regressão de q95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Aplicação de equações de regressão em 21000 mini-bacias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481 bacias incrementais com série incompleta</a:t>
            </a:r>
          </a:p>
          <a:p>
            <a:pPr marL="914400" marR="0" lvl="1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Climate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adjustment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 com base em bacia doadora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Ajustes entre resultados do passo 4 e valores nos postos fluviométricos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Estimativa de limites inferior e superior da estimativa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55587D6-C1B1-498B-BBB0-7ABF621C5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71" y="1728037"/>
            <a:ext cx="5924213" cy="3473550"/>
          </a:xfrm>
          <a:prstGeom prst="rect">
            <a:avLst/>
          </a:prstGeom>
        </p:spPr>
      </p:pic>
      <p:pic>
        <p:nvPicPr>
          <p:cNvPr id="3" name="Espaço Reservado para Conteúdo 4">
            <a:extLst>
              <a:ext uri="{FF2B5EF4-FFF2-40B4-BE49-F238E27FC236}">
                <a16:creationId xmlns:a16="http://schemas.microsoft.com/office/drawing/2014/main" id="{A6F9FCBC-EDAF-4C8F-82B6-6D8C32F20B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43" t="45672" r="-206" b="10375"/>
          <a:stretch/>
        </p:blipFill>
        <p:spPr>
          <a:xfrm>
            <a:off x="505973" y="1678898"/>
            <a:ext cx="6436577" cy="347771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A87C902-8487-409B-A1A7-78DC2064F904}"/>
              </a:ext>
            </a:extLst>
          </p:cNvPr>
          <p:cNvSpPr txBox="1"/>
          <p:nvPr/>
        </p:nvSpPr>
        <p:spPr>
          <a:xfrm>
            <a:off x="779489" y="1229195"/>
            <a:ext cx="5651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Regiões homogêneas definidas com base na sazonalidade da vazão mínima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5CC0DF5-F193-4F67-8326-634248BECC28}"/>
              </a:ext>
            </a:extLst>
          </p:cNvPr>
          <p:cNvSpPr txBox="1"/>
          <p:nvPr/>
        </p:nvSpPr>
        <p:spPr>
          <a:xfrm>
            <a:off x="536448" y="669007"/>
            <a:ext cx="6214540" cy="5678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Sub-catchment area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stream network density (D)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altitude of the stream gauge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H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0)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maximum altitude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H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+)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range of altitude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H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R)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mean altitude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H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mean slope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area percentage of slight (&lt;5°) slope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SL)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area percentage of moderate (5–20°) slope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area percentage of steep (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MT-Identity-H"/>
                <a:ea typeface="+mn-ea"/>
                <a:cs typeface="+mn-cs"/>
              </a:rPr>
              <a:t>&gt;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20°) slope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ST)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average annual precipitation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P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average summer precipitation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P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average winter precipitation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P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area percentage of geology types: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Bohemian Massif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B)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Quaternary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sediments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(</a:t>
            </a:r>
            <a:r>
              <a:rPr kumimoji="0" lang="pt-BR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G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Q,)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Tertiary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sediments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(</a:t>
            </a:r>
            <a:r>
              <a:rPr kumimoji="0" lang="pt-BR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G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Flysch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(</a:t>
            </a:r>
            <a:r>
              <a:rPr kumimoji="0" lang="pt-BR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G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F)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Limestone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crystalline rock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shallow groundwater table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GS)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Deep groundwater table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GD)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source region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SO)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area percentages of Land Use: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urban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U)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agriculture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permanent crop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C),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grassland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G),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forest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F),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wasteland—rocks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R),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wetland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WE),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Water 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surfaces (</a:t>
            </a:r>
            <a:r>
              <a:rPr kumimoji="0" lang="pt-BR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WA),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glacier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(</a:t>
            </a:r>
            <a:r>
              <a:rPr kumimoji="0" lang="pt-BR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GL)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BF063CC-A0F1-4176-AB83-2255EE8B1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41" y="640499"/>
            <a:ext cx="6557409" cy="2551628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CF4D8B7C-D302-45E0-A670-D1C09FB82F67}"/>
              </a:ext>
            </a:extLst>
          </p:cNvPr>
          <p:cNvSpPr txBox="1"/>
          <p:nvPr/>
        </p:nvSpPr>
        <p:spPr>
          <a:xfrm>
            <a:off x="2008408" y="3300695"/>
            <a:ext cx="3689865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stream network density (D)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altitude of the stream gauge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H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0)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mean altitude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H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mean slope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area percentage of moderate (5–20°) slope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MO)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average annual precipitation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P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average summer precipitation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P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average winter precipitation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P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area percentage of geology types: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Quaternary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sediments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(</a:t>
            </a:r>
            <a:r>
              <a:rPr kumimoji="0" lang="pt-BR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G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Q,)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Limestone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crystalline rock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shallow groundwater table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GS)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area percentages of Land Use: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forest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F),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wasteland—rocks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R),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wetland (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L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WE), 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99268F27-0B9C-43EE-83A4-F06B3EEFF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477" y="1722725"/>
            <a:ext cx="6271790" cy="3531842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4282898E-DDCB-4C77-93E8-F695084AE500}"/>
              </a:ext>
            </a:extLst>
          </p:cNvPr>
          <p:cNvGrpSpPr/>
          <p:nvPr/>
        </p:nvGrpSpPr>
        <p:grpSpPr>
          <a:xfrm>
            <a:off x="650719" y="1202870"/>
            <a:ext cx="5876951" cy="4381729"/>
            <a:chOff x="650719" y="1202870"/>
            <a:chExt cx="5876951" cy="43817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53E7CEB-6E46-4A0E-B659-C64F54B14AEF}"/>
                    </a:ext>
                  </a:extLst>
                </p:cNvPr>
                <p:cNvSpPr txBox="1"/>
                <p:nvPr/>
              </p:nvSpPr>
              <p:spPr>
                <a:xfrm>
                  <a:off x="2268285" y="1202870"/>
                  <a:ext cx="2549768" cy="7146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pt-BR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836967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pt-BR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𝑄𝑆</m:t>
                            </m:r>
                          </m:e>
                          <m:sub>
                            <m:r>
                              <a:rPr kumimoji="0" lang="pt-BR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𝐴</m:t>
                            </m:r>
                          </m:sub>
                        </m:sSub>
                        <m:r>
                          <a:rPr kumimoji="0" lang="pt-BR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sSub>
                          <m:sSubPr>
                            <m:ctrlPr>
                              <a:rPr kumimoji="0" lang="pt-BR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836967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pt-BR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𝑄𝑆</m:t>
                            </m:r>
                          </m:e>
                          <m:sub>
                            <m:r>
                              <a:rPr kumimoji="0" lang="pt-BR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</m:t>
                            </m:r>
                          </m:sub>
                        </m:sSub>
                        <m:r>
                          <a:rPr kumimoji="0" lang="pt-BR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∙</m:t>
                        </m:r>
                        <m:d>
                          <m:dPr>
                            <m:ctrlPr>
                              <a:rPr kumimoji="0" lang="pt-BR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836967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0" lang="pt-BR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836967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kumimoji="0" lang="pt-BR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836967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pt-BR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𝑄𝐿</m:t>
                                    </m:r>
                                  </m:e>
                                  <m:sub>
                                    <m:r>
                                      <a:rPr kumimoji="0" lang="pt-BR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kumimoji="0" lang="pt-BR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836967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pt-BR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𝑄𝐿</m:t>
                                    </m:r>
                                  </m:e>
                                  <m:sub>
                                    <m:r>
                                      <a:rPr kumimoji="0" lang="pt-BR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𝑆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oMath>
                    </m:oMathPara>
                  </a14:m>
                  <a:endParaRPr kumimoji="0" lang="pt-B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C53E7CEB-6E46-4A0E-B659-C64F54B14A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8285" y="1202870"/>
                  <a:ext cx="2549768" cy="71468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A1A977E2-D2CB-4A5A-9663-FA7D08F891E1}"/>
                </a:ext>
              </a:extLst>
            </p:cNvPr>
            <p:cNvCxnSpPr/>
            <p:nvPr/>
          </p:nvCxnSpPr>
          <p:spPr>
            <a:xfrm>
              <a:off x="802119" y="5324011"/>
              <a:ext cx="5725551" cy="0"/>
            </a:xfrm>
            <a:prstGeom prst="straightConnector1">
              <a:avLst/>
            </a:prstGeom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677D495B-F3C0-4F7C-A755-50F8002E19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4519" y="4409611"/>
              <a:ext cx="0" cy="1066800"/>
            </a:xfrm>
            <a:prstGeom prst="straightConnector1">
              <a:avLst/>
            </a:prstGeom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4BC7DE5B-E4C4-4FF1-98CA-7E92E21847F5}"/>
                </a:ext>
              </a:extLst>
            </p:cNvPr>
            <p:cNvSpPr/>
            <p:nvPr/>
          </p:nvSpPr>
          <p:spPr>
            <a:xfrm>
              <a:off x="970931" y="4409431"/>
              <a:ext cx="5345723" cy="816107"/>
            </a:xfrm>
            <a:custGeom>
              <a:avLst/>
              <a:gdLst>
                <a:gd name="connsiteX0" fmla="*/ 0 w 6288258"/>
                <a:gd name="connsiteY0" fmla="*/ 760119 h 760119"/>
                <a:gd name="connsiteX1" fmla="*/ 196948 w 6288258"/>
                <a:gd name="connsiteY1" fmla="*/ 689781 h 760119"/>
                <a:gd name="connsiteX2" fmla="*/ 323557 w 6288258"/>
                <a:gd name="connsiteY2" fmla="*/ 464698 h 760119"/>
                <a:gd name="connsiteX3" fmla="*/ 450166 w 6288258"/>
                <a:gd name="connsiteY3" fmla="*/ 492833 h 760119"/>
                <a:gd name="connsiteX4" fmla="*/ 576775 w 6288258"/>
                <a:gd name="connsiteY4" fmla="*/ 633510 h 760119"/>
                <a:gd name="connsiteX5" fmla="*/ 731520 w 6288258"/>
                <a:gd name="connsiteY5" fmla="*/ 408427 h 760119"/>
                <a:gd name="connsiteX6" fmla="*/ 829994 w 6288258"/>
                <a:gd name="connsiteY6" fmla="*/ 113006 h 760119"/>
                <a:gd name="connsiteX7" fmla="*/ 1041009 w 6288258"/>
                <a:gd name="connsiteY7" fmla="*/ 464698 h 760119"/>
                <a:gd name="connsiteX8" fmla="*/ 1195754 w 6288258"/>
                <a:gd name="connsiteY8" fmla="*/ 591307 h 760119"/>
                <a:gd name="connsiteX9" fmla="*/ 1336431 w 6288258"/>
                <a:gd name="connsiteY9" fmla="*/ 366224 h 760119"/>
                <a:gd name="connsiteX10" fmla="*/ 1434904 w 6288258"/>
                <a:gd name="connsiteY10" fmla="*/ 155209 h 760119"/>
                <a:gd name="connsiteX11" fmla="*/ 1533378 w 6288258"/>
                <a:gd name="connsiteY11" fmla="*/ 366224 h 760119"/>
                <a:gd name="connsiteX12" fmla="*/ 1603717 w 6288258"/>
                <a:gd name="connsiteY12" fmla="*/ 492833 h 760119"/>
                <a:gd name="connsiteX13" fmla="*/ 1730326 w 6288258"/>
                <a:gd name="connsiteY13" fmla="*/ 703849 h 760119"/>
                <a:gd name="connsiteX14" fmla="*/ 2011680 w 6288258"/>
                <a:gd name="connsiteY14" fmla="*/ 731984 h 760119"/>
                <a:gd name="connsiteX15" fmla="*/ 2110154 w 6288258"/>
                <a:gd name="connsiteY15" fmla="*/ 520969 h 760119"/>
                <a:gd name="connsiteX16" fmla="*/ 2166424 w 6288258"/>
                <a:gd name="connsiteY16" fmla="*/ 267750 h 760119"/>
                <a:gd name="connsiteX17" fmla="*/ 2264898 w 6288258"/>
                <a:gd name="connsiteY17" fmla="*/ 281818 h 760119"/>
                <a:gd name="connsiteX18" fmla="*/ 2349304 w 6288258"/>
                <a:gd name="connsiteY18" fmla="*/ 70803 h 760119"/>
                <a:gd name="connsiteX19" fmla="*/ 2419643 w 6288258"/>
                <a:gd name="connsiteY19" fmla="*/ 324021 h 760119"/>
                <a:gd name="connsiteX20" fmla="*/ 2518117 w 6288258"/>
                <a:gd name="connsiteY20" fmla="*/ 506901 h 760119"/>
                <a:gd name="connsiteX21" fmla="*/ 2630658 w 6288258"/>
                <a:gd name="connsiteY21" fmla="*/ 633510 h 760119"/>
                <a:gd name="connsiteX22" fmla="*/ 2799471 w 6288258"/>
                <a:gd name="connsiteY22" fmla="*/ 577239 h 760119"/>
                <a:gd name="connsiteX23" fmla="*/ 2869809 w 6288258"/>
                <a:gd name="connsiteY23" fmla="*/ 324021 h 760119"/>
                <a:gd name="connsiteX24" fmla="*/ 2926080 w 6288258"/>
                <a:gd name="connsiteY24" fmla="*/ 141141 h 760119"/>
                <a:gd name="connsiteX25" fmla="*/ 2968283 w 6288258"/>
                <a:gd name="connsiteY25" fmla="*/ 98938 h 760119"/>
                <a:gd name="connsiteX26" fmla="*/ 3080824 w 6288258"/>
                <a:gd name="connsiteY26" fmla="*/ 366224 h 760119"/>
                <a:gd name="connsiteX27" fmla="*/ 3305908 w 6288258"/>
                <a:gd name="connsiteY27" fmla="*/ 605375 h 760119"/>
                <a:gd name="connsiteX28" fmla="*/ 3362178 w 6288258"/>
                <a:gd name="connsiteY28" fmla="*/ 661646 h 760119"/>
                <a:gd name="connsiteX29" fmla="*/ 3615397 w 6288258"/>
                <a:gd name="connsiteY29" fmla="*/ 703849 h 760119"/>
                <a:gd name="connsiteX30" fmla="*/ 3770141 w 6288258"/>
                <a:gd name="connsiteY30" fmla="*/ 492833 h 760119"/>
                <a:gd name="connsiteX31" fmla="*/ 3854548 w 6288258"/>
                <a:gd name="connsiteY31" fmla="*/ 520969 h 760119"/>
                <a:gd name="connsiteX32" fmla="*/ 3938954 w 6288258"/>
                <a:gd name="connsiteY32" fmla="*/ 577239 h 760119"/>
                <a:gd name="connsiteX33" fmla="*/ 4079631 w 6288258"/>
                <a:gd name="connsiteY33" fmla="*/ 661646 h 760119"/>
                <a:gd name="connsiteX34" fmla="*/ 4164037 w 6288258"/>
                <a:gd name="connsiteY34" fmla="*/ 436563 h 760119"/>
                <a:gd name="connsiteX35" fmla="*/ 4220308 w 6288258"/>
                <a:gd name="connsiteY35" fmla="*/ 366224 h 760119"/>
                <a:gd name="connsiteX36" fmla="*/ 4403188 w 6288258"/>
                <a:gd name="connsiteY36" fmla="*/ 549104 h 760119"/>
                <a:gd name="connsiteX37" fmla="*/ 4487594 w 6288258"/>
                <a:gd name="connsiteY37" fmla="*/ 675713 h 760119"/>
                <a:gd name="connsiteX38" fmla="*/ 4600135 w 6288258"/>
                <a:gd name="connsiteY38" fmla="*/ 563172 h 760119"/>
                <a:gd name="connsiteX39" fmla="*/ 4684541 w 6288258"/>
                <a:gd name="connsiteY39" fmla="*/ 267750 h 760119"/>
                <a:gd name="connsiteX40" fmla="*/ 4754880 w 6288258"/>
                <a:gd name="connsiteY40" fmla="*/ 267750 h 760119"/>
                <a:gd name="connsiteX41" fmla="*/ 4951828 w 6288258"/>
                <a:gd name="connsiteY41" fmla="*/ 464698 h 760119"/>
                <a:gd name="connsiteX42" fmla="*/ 5092504 w 6288258"/>
                <a:gd name="connsiteY42" fmla="*/ 563172 h 760119"/>
                <a:gd name="connsiteX43" fmla="*/ 5233181 w 6288258"/>
                <a:gd name="connsiteY43" fmla="*/ 267750 h 760119"/>
                <a:gd name="connsiteX44" fmla="*/ 5416061 w 6288258"/>
                <a:gd name="connsiteY44" fmla="*/ 408427 h 760119"/>
                <a:gd name="connsiteX45" fmla="*/ 5542671 w 6288258"/>
                <a:gd name="connsiteY45" fmla="*/ 675713 h 760119"/>
                <a:gd name="connsiteX46" fmla="*/ 5767754 w 6288258"/>
                <a:gd name="connsiteY46" fmla="*/ 563172 h 760119"/>
                <a:gd name="connsiteX47" fmla="*/ 5852160 w 6288258"/>
                <a:gd name="connsiteY47" fmla="*/ 295886 h 760119"/>
                <a:gd name="connsiteX48" fmla="*/ 5964701 w 6288258"/>
                <a:gd name="connsiteY48" fmla="*/ 464 h 760119"/>
                <a:gd name="connsiteX49" fmla="*/ 6035040 w 6288258"/>
                <a:gd name="connsiteY49" fmla="*/ 366224 h 760119"/>
                <a:gd name="connsiteX50" fmla="*/ 6133514 w 6288258"/>
                <a:gd name="connsiteY50" fmla="*/ 535036 h 760119"/>
                <a:gd name="connsiteX51" fmla="*/ 6288258 w 6288258"/>
                <a:gd name="connsiteY51" fmla="*/ 605375 h 760119"/>
                <a:gd name="connsiteX0" fmla="*/ 0 w 6288258"/>
                <a:gd name="connsiteY0" fmla="*/ 970757 h 970757"/>
                <a:gd name="connsiteX1" fmla="*/ 196948 w 6288258"/>
                <a:gd name="connsiteY1" fmla="*/ 900419 h 970757"/>
                <a:gd name="connsiteX2" fmla="*/ 323557 w 6288258"/>
                <a:gd name="connsiteY2" fmla="*/ 675336 h 970757"/>
                <a:gd name="connsiteX3" fmla="*/ 450166 w 6288258"/>
                <a:gd name="connsiteY3" fmla="*/ 703471 h 970757"/>
                <a:gd name="connsiteX4" fmla="*/ 576775 w 6288258"/>
                <a:gd name="connsiteY4" fmla="*/ 844148 h 970757"/>
                <a:gd name="connsiteX5" fmla="*/ 731520 w 6288258"/>
                <a:gd name="connsiteY5" fmla="*/ 619065 h 970757"/>
                <a:gd name="connsiteX6" fmla="*/ 829994 w 6288258"/>
                <a:gd name="connsiteY6" fmla="*/ 323644 h 970757"/>
                <a:gd name="connsiteX7" fmla="*/ 1041009 w 6288258"/>
                <a:gd name="connsiteY7" fmla="*/ 675336 h 970757"/>
                <a:gd name="connsiteX8" fmla="*/ 1195754 w 6288258"/>
                <a:gd name="connsiteY8" fmla="*/ 801945 h 970757"/>
                <a:gd name="connsiteX9" fmla="*/ 1336431 w 6288258"/>
                <a:gd name="connsiteY9" fmla="*/ 576862 h 970757"/>
                <a:gd name="connsiteX10" fmla="*/ 1434904 w 6288258"/>
                <a:gd name="connsiteY10" fmla="*/ 365847 h 970757"/>
                <a:gd name="connsiteX11" fmla="*/ 1533378 w 6288258"/>
                <a:gd name="connsiteY11" fmla="*/ 576862 h 970757"/>
                <a:gd name="connsiteX12" fmla="*/ 1603717 w 6288258"/>
                <a:gd name="connsiteY12" fmla="*/ 703471 h 970757"/>
                <a:gd name="connsiteX13" fmla="*/ 1730326 w 6288258"/>
                <a:gd name="connsiteY13" fmla="*/ 914487 h 970757"/>
                <a:gd name="connsiteX14" fmla="*/ 2011680 w 6288258"/>
                <a:gd name="connsiteY14" fmla="*/ 942622 h 970757"/>
                <a:gd name="connsiteX15" fmla="*/ 2110154 w 6288258"/>
                <a:gd name="connsiteY15" fmla="*/ 731607 h 970757"/>
                <a:gd name="connsiteX16" fmla="*/ 2166424 w 6288258"/>
                <a:gd name="connsiteY16" fmla="*/ 478388 h 970757"/>
                <a:gd name="connsiteX17" fmla="*/ 2264898 w 6288258"/>
                <a:gd name="connsiteY17" fmla="*/ 492456 h 970757"/>
                <a:gd name="connsiteX18" fmla="*/ 2299660 w 6288258"/>
                <a:gd name="connsiteY18" fmla="*/ 87 h 970757"/>
                <a:gd name="connsiteX19" fmla="*/ 2419643 w 6288258"/>
                <a:gd name="connsiteY19" fmla="*/ 534659 h 970757"/>
                <a:gd name="connsiteX20" fmla="*/ 2518117 w 6288258"/>
                <a:gd name="connsiteY20" fmla="*/ 717539 h 970757"/>
                <a:gd name="connsiteX21" fmla="*/ 2630658 w 6288258"/>
                <a:gd name="connsiteY21" fmla="*/ 844148 h 970757"/>
                <a:gd name="connsiteX22" fmla="*/ 2799471 w 6288258"/>
                <a:gd name="connsiteY22" fmla="*/ 787877 h 970757"/>
                <a:gd name="connsiteX23" fmla="*/ 2869809 w 6288258"/>
                <a:gd name="connsiteY23" fmla="*/ 534659 h 970757"/>
                <a:gd name="connsiteX24" fmla="*/ 2926080 w 6288258"/>
                <a:gd name="connsiteY24" fmla="*/ 351779 h 970757"/>
                <a:gd name="connsiteX25" fmla="*/ 2968283 w 6288258"/>
                <a:gd name="connsiteY25" fmla="*/ 309576 h 970757"/>
                <a:gd name="connsiteX26" fmla="*/ 3080824 w 6288258"/>
                <a:gd name="connsiteY26" fmla="*/ 576862 h 970757"/>
                <a:gd name="connsiteX27" fmla="*/ 3305908 w 6288258"/>
                <a:gd name="connsiteY27" fmla="*/ 816013 h 970757"/>
                <a:gd name="connsiteX28" fmla="*/ 3362178 w 6288258"/>
                <a:gd name="connsiteY28" fmla="*/ 872284 h 970757"/>
                <a:gd name="connsiteX29" fmla="*/ 3615397 w 6288258"/>
                <a:gd name="connsiteY29" fmla="*/ 914487 h 970757"/>
                <a:gd name="connsiteX30" fmla="*/ 3770141 w 6288258"/>
                <a:gd name="connsiteY30" fmla="*/ 703471 h 970757"/>
                <a:gd name="connsiteX31" fmla="*/ 3854548 w 6288258"/>
                <a:gd name="connsiteY31" fmla="*/ 731607 h 970757"/>
                <a:gd name="connsiteX32" fmla="*/ 3938954 w 6288258"/>
                <a:gd name="connsiteY32" fmla="*/ 787877 h 970757"/>
                <a:gd name="connsiteX33" fmla="*/ 4079631 w 6288258"/>
                <a:gd name="connsiteY33" fmla="*/ 872284 h 970757"/>
                <a:gd name="connsiteX34" fmla="*/ 4164037 w 6288258"/>
                <a:gd name="connsiteY34" fmla="*/ 647201 h 970757"/>
                <a:gd name="connsiteX35" fmla="*/ 4220308 w 6288258"/>
                <a:gd name="connsiteY35" fmla="*/ 576862 h 970757"/>
                <a:gd name="connsiteX36" fmla="*/ 4403188 w 6288258"/>
                <a:gd name="connsiteY36" fmla="*/ 759742 h 970757"/>
                <a:gd name="connsiteX37" fmla="*/ 4487594 w 6288258"/>
                <a:gd name="connsiteY37" fmla="*/ 886351 h 970757"/>
                <a:gd name="connsiteX38" fmla="*/ 4600135 w 6288258"/>
                <a:gd name="connsiteY38" fmla="*/ 773810 h 970757"/>
                <a:gd name="connsiteX39" fmla="*/ 4684541 w 6288258"/>
                <a:gd name="connsiteY39" fmla="*/ 478388 h 970757"/>
                <a:gd name="connsiteX40" fmla="*/ 4754880 w 6288258"/>
                <a:gd name="connsiteY40" fmla="*/ 478388 h 970757"/>
                <a:gd name="connsiteX41" fmla="*/ 4951828 w 6288258"/>
                <a:gd name="connsiteY41" fmla="*/ 675336 h 970757"/>
                <a:gd name="connsiteX42" fmla="*/ 5092504 w 6288258"/>
                <a:gd name="connsiteY42" fmla="*/ 773810 h 970757"/>
                <a:gd name="connsiteX43" fmla="*/ 5233181 w 6288258"/>
                <a:gd name="connsiteY43" fmla="*/ 478388 h 970757"/>
                <a:gd name="connsiteX44" fmla="*/ 5416061 w 6288258"/>
                <a:gd name="connsiteY44" fmla="*/ 619065 h 970757"/>
                <a:gd name="connsiteX45" fmla="*/ 5542671 w 6288258"/>
                <a:gd name="connsiteY45" fmla="*/ 886351 h 970757"/>
                <a:gd name="connsiteX46" fmla="*/ 5767754 w 6288258"/>
                <a:gd name="connsiteY46" fmla="*/ 773810 h 970757"/>
                <a:gd name="connsiteX47" fmla="*/ 5852160 w 6288258"/>
                <a:gd name="connsiteY47" fmla="*/ 506524 h 970757"/>
                <a:gd name="connsiteX48" fmla="*/ 5964701 w 6288258"/>
                <a:gd name="connsiteY48" fmla="*/ 211102 h 970757"/>
                <a:gd name="connsiteX49" fmla="*/ 6035040 w 6288258"/>
                <a:gd name="connsiteY49" fmla="*/ 576862 h 970757"/>
                <a:gd name="connsiteX50" fmla="*/ 6133514 w 6288258"/>
                <a:gd name="connsiteY50" fmla="*/ 745674 h 970757"/>
                <a:gd name="connsiteX51" fmla="*/ 6288258 w 6288258"/>
                <a:gd name="connsiteY51" fmla="*/ 816013 h 970757"/>
                <a:gd name="connsiteX0" fmla="*/ 0 w 6288258"/>
                <a:gd name="connsiteY0" fmla="*/ 971374 h 971374"/>
                <a:gd name="connsiteX1" fmla="*/ 196948 w 6288258"/>
                <a:gd name="connsiteY1" fmla="*/ 901036 h 971374"/>
                <a:gd name="connsiteX2" fmla="*/ 323557 w 6288258"/>
                <a:gd name="connsiteY2" fmla="*/ 675953 h 971374"/>
                <a:gd name="connsiteX3" fmla="*/ 450166 w 6288258"/>
                <a:gd name="connsiteY3" fmla="*/ 704088 h 971374"/>
                <a:gd name="connsiteX4" fmla="*/ 576775 w 6288258"/>
                <a:gd name="connsiteY4" fmla="*/ 844765 h 971374"/>
                <a:gd name="connsiteX5" fmla="*/ 731520 w 6288258"/>
                <a:gd name="connsiteY5" fmla="*/ 619682 h 971374"/>
                <a:gd name="connsiteX6" fmla="*/ 829994 w 6288258"/>
                <a:gd name="connsiteY6" fmla="*/ 324261 h 971374"/>
                <a:gd name="connsiteX7" fmla="*/ 1041009 w 6288258"/>
                <a:gd name="connsiteY7" fmla="*/ 675953 h 971374"/>
                <a:gd name="connsiteX8" fmla="*/ 1195754 w 6288258"/>
                <a:gd name="connsiteY8" fmla="*/ 802562 h 971374"/>
                <a:gd name="connsiteX9" fmla="*/ 1336431 w 6288258"/>
                <a:gd name="connsiteY9" fmla="*/ 577479 h 971374"/>
                <a:gd name="connsiteX10" fmla="*/ 1434904 w 6288258"/>
                <a:gd name="connsiteY10" fmla="*/ 366464 h 971374"/>
                <a:gd name="connsiteX11" fmla="*/ 1533378 w 6288258"/>
                <a:gd name="connsiteY11" fmla="*/ 577479 h 971374"/>
                <a:gd name="connsiteX12" fmla="*/ 1603717 w 6288258"/>
                <a:gd name="connsiteY12" fmla="*/ 704088 h 971374"/>
                <a:gd name="connsiteX13" fmla="*/ 1730326 w 6288258"/>
                <a:gd name="connsiteY13" fmla="*/ 915104 h 971374"/>
                <a:gd name="connsiteX14" fmla="*/ 2011680 w 6288258"/>
                <a:gd name="connsiteY14" fmla="*/ 943239 h 971374"/>
                <a:gd name="connsiteX15" fmla="*/ 2110154 w 6288258"/>
                <a:gd name="connsiteY15" fmla="*/ 732224 h 971374"/>
                <a:gd name="connsiteX16" fmla="*/ 2166424 w 6288258"/>
                <a:gd name="connsiteY16" fmla="*/ 479005 h 971374"/>
                <a:gd name="connsiteX17" fmla="*/ 2215254 w 6288258"/>
                <a:gd name="connsiteY17" fmla="*/ 422735 h 971374"/>
                <a:gd name="connsiteX18" fmla="*/ 2299660 w 6288258"/>
                <a:gd name="connsiteY18" fmla="*/ 704 h 971374"/>
                <a:gd name="connsiteX19" fmla="*/ 2419643 w 6288258"/>
                <a:gd name="connsiteY19" fmla="*/ 535276 h 971374"/>
                <a:gd name="connsiteX20" fmla="*/ 2518117 w 6288258"/>
                <a:gd name="connsiteY20" fmla="*/ 718156 h 971374"/>
                <a:gd name="connsiteX21" fmla="*/ 2630658 w 6288258"/>
                <a:gd name="connsiteY21" fmla="*/ 844765 h 971374"/>
                <a:gd name="connsiteX22" fmla="*/ 2799471 w 6288258"/>
                <a:gd name="connsiteY22" fmla="*/ 788494 h 971374"/>
                <a:gd name="connsiteX23" fmla="*/ 2869809 w 6288258"/>
                <a:gd name="connsiteY23" fmla="*/ 535276 h 971374"/>
                <a:gd name="connsiteX24" fmla="*/ 2926080 w 6288258"/>
                <a:gd name="connsiteY24" fmla="*/ 352396 h 971374"/>
                <a:gd name="connsiteX25" fmla="*/ 2968283 w 6288258"/>
                <a:gd name="connsiteY25" fmla="*/ 310193 h 971374"/>
                <a:gd name="connsiteX26" fmla="*/ 3080824 w 6288258"/>
                <a:gd name="connsiteY26" fmla="*/ 577479 h 971374"/>
                <a:gd name="connsiteX27" fmla="*/ 3305908 w 6288258"/>
                <a:gd name="connsiteY27" fmla="*/ 816630 h 971374"/>
                <a:gd name="connsiteX28" fmla="*/ 3362178 w 6288258"/>
                <a:gd name="connsiteY28" fmla="*/ 872901 h 971374"/>
                <a:gd name="connsiteX29" fmla="*/ 3615397 w 6288258"/>
                <a:gd name="connsiteY29" fmla="*/ 915104 h 971374"/>
                <a:gd name="connsiteX30" fmla="*/ 3770141 w 6288258"/>
                <a:gd name="connsiteY30" fmla="*/ 704088 h 971374"/>
                <a:gd name="connsiteX31" fmla="*/ 3854548 w 6288258"/>
                <a:gd name="connsiteY31" fmla="*/ 732224 h 971374"/>
                <a:gd name="connsiteX32" fmla="*/ 3938954 w 6288258"/>
                <a:gd name="connsiteY32" fmla="*/ 788494 h 971374"/>
                <a:gd name="connsiteX33" fmla="*/ 4079631 w 6288258"/>
                <a:gd name="connsiteY33" fmla="*/ 872901 h 971374"/>
                <a:gd name="connsiteX34" fmla="*/ 4164037 w 6288258"/>
                <a:gd name="connsiteY34" fmla="*/ 647818 h 971374"/>
                <a:gd name="connsiteX35" fmla="*/ 4220308 w 6288258"/>
                <a:gd name="connsiteY35" fmla="*/ 577479 h 971374"/>
                <a:gd name="connsiteX36" fmla="*/ 4403188 w 6288258"/>
                <a:gd name="connsiteY36" fmla="*/ 760359 h 971374"/>
                <a:gd name="connsiteX37" fmla="*/ 4487594 w 6288258"/>
                <a:gd name="connsiteY37" fmla="*/ 886968 h 971374"/>
                <a:gd name="connsiteX38" fmla="*/ 4600135 w 6288258"/>
                <a:gd name="connsiteY38" fmla="*/ 774427 h 971374"/>
                <a:gd name="connsiteX39" fmla="*/ 4684541 w 6288258"/>
                <a:gd name="connsiteY39" fmla="*/ 479005 h 971374"/>
                <a:gd name="connsiteX40" fmla="*/ 4754880 w 6288258"/>
                <a:gd name="connsiteY40" fmla="*/ 479005 h 971374"/>
                <a:gd name="connsiteX41" fmla="*/ 4951828 w 6288258"/>
                <a:gd name="connsiteY41" fmla="*/ 675953 h 971374"/>
                <a:gd name="connsiteX42" fmla="*/ 5092504 w 6288258"/>
                <a:gd name="connsiteY42" fmla="*/ 774427 h 971374"/>
                <a:gd name="connsiteX43" fmla="*/ 5233181 w 6288258"/>
                <a:gd name="connsiteY43" fmla="*/ 479005 h 971374"/>
                <a:gd name="connsiteX44" fmla="*/ 5416061 w 6288258"/>
                <a:gd name="connsiteY44" fmla="*/ 619682 h 971374"/>
                <a:gd name="connsiteX45" fmla="*/ 5542671 w 6288258"/>
                <a:gd name="connsiteY45" fmla="*/ 886968 h 971374"/>
                <a:gd name="connsiteX46" fmla="*/ 5767754 w 6288258"/>
                <a:gd name="connsiteY46" fmla="*/ 774427 h 971374"/>
                <a:gd name="connsiteX47" fmla="*/ 5852160 w 6288258"/>
                <a:gd name="connsiteY47" fmla="*/ 507141 h 971374"/>
                <a:gd name="connsiteX48" fmla="*/ 5964701 w 6288258"/>
                <a:gd name="connsiteY48" fmla="*/ 211719 h 971374"/>
                <a:gd name="connsiteX49" fmla="*/ 6035040 w 6288258"/>
                <a:gd name="connsiteY49" fmla="*/ 577479 h 971374"/>
                <a:gd name="connsiteX50" fmla="*/ 6133514 w 6288258"/>
                <a:gd name="connsiteY50" fmla="*/ 746291 h 971374"/>
                <a:gd name="connsiteX51" fmla="*/ 6288258 w 6288258"/>
                <a:gd name="connsiteY51" fmla="*/ 816630 h 971374"/>
                <a:gd name="connsiteX0" fmla="*/ 0 w 6288258"/>
                <a:gd name="connsiteY0" fmla="*/ 971374 h 971374"/>
                <a:gd name="connsiteX1" fmla="*/ 196948 w 6288258"/>
                <a:gd name="connsiteY1" fmla="*/ 901036 h 971374"/>
                <a:gd name="connsiteX2" fmla="*/ 323557 w 6288258"/>
                <a:gd name="connsiteY2" fmla="*/ 675953 h 971374"/>
                <a:gd name="connsiteX3" fmla="*/ 450166 w 6288258"/>
                <a:gd name="connsiteY3" fmla="*/ 704088 h 971374"/>
                <a:gd name="connsiteX4" fmla="*/ 576775 w 6288258"/>
                <a:gd name="connsiteY4" fmla="*/ 844765 h 971374"/>
                <a:gd name="connsiteX5" fmla="*/ 731520 w 6288258"/>
                <a:gd name="connsiteY5" fmla="*/ 619682 h 971374"/>
                <a:gd name="connsiteX6" fmla="*/ 813446 w 6288258"/>
                <a:gd name="connsiteY6" fmla="*/ 155448 h 971374"/>
                <a:gd name="connsiteX7" fmla="*/ 1041009 w 6288258"/>
                <a:gd name="connsiteY7" fmla="*/ 675953 h 971374"/>
                <a:gd name="connsiteX8" fmla="*/ 1195754 w 6288258"/>
                <a:gd name="connsiteY8" fmla="*/ 802562 h 971374"/>
                <a:gd name="connsiteX9" fmla="*/ 1336431 w 6288258"/>
                <a:gd name="connsiteY9" fmla="*/ 577479 h 971374"/>
                <a:gd name="connsiteX10" fmla="*/ 1434904 w 6288258"/>
                <a:gd name="connsiteY10" fmla="*/ 366464 h 971374"/>
                <a:gd name="connsiteX11" fmla="*/ 1533378 w 6288258"/>
                <a:gd name="connsiteY11" fmla="*/ 577479 h 971374"/>
                <a:gd name="connsiteX12" fmla="*/ 1603717 w 6288258"/>
                <a:gd name="connsiteY12" fmla="*/ 704088 h 971374"/>
                <a:gd name="connsiteX13" fmla="*/ 1730326 w 6288258"/>
                <a:gd name="connsiteY13" fmla="*/ 915104 h 971374"/>
                <a:gd name="connsiteX14" fmla="*/ 2011680 w 6288258"/>
                <a:gd name="connsiteY14" fmla="*/ 943239 h 971374"/>
                <a:gd name="connsiteX15" fmla="*/ 2110154 w 6288258"/>
                <a:gd name="connsiteY15" fmla="*/ 732224 h 971374"/>
                <a:gd name="connsiteX16" fmla="*/ 2166424 w 6288258"/>
                <a:gd name="connsiteY16" fmla="*/ 479005 h 971374"/>
                <a:gd name="connsiteX17" fmla="*/ 2215254 w 6288258"/>
                <a:gd name="connsiteY17" fmla="*/ 422735 h 971374"/>
                <a:gd name="connsiteX18" fmla="*/ 2299660 w 6288258"/>
                <a:gd name="connsiteY18" fmla="*/ 704 h 971374"/>
                <a:gd name="connsiteX19" fmla="*/ 2419643 w 6288258"/>
                <a:gd name="connsiteY19" fmla="*/ 535276 h 971374"/>
                <a:gd name="connsiteX20" fmla="*/ 2518117 w 6288258"/>
                <a:gd name="connsiteY20" fmla="*/ 718156 h 971374"/>
                <a:gd name="connsiteX21" fmla="*/ 2630658 w 6288258"/>
                <a:gd name="connsiteY21" fmla="*/ 844765 h 971374"/>
                <a:gd name="connsiteX22" fmla="*/ 2799471 w 6288258"/>
                <a:gd name="connsiteY22" fmla="*/ 788494 h 971374"/>
                <a:gd name="connsiteX23" fmla="*/ 2869809 w 6288258"/>
                <a:gd name="connsiteY23" fmla="*/ 535276 h 971374"/>
                <a:gd name="connsiteX24" fmla="*/ 2926080 w 6288258"/>
                <a:gd name="connsiteY24" fmla="*/ 352396 h 971374"/>
                <a:gd name="connsiteX25" fmla="*/ 2968283 w 6288258"/>
                <a:gd name="connsiteY25" fmla="*/ 310193 h 971374"/>
                <a:gd name="connsiteX26" fmla="*/ 3080824 w 6288258"/>
                <a:gd name="connsiteY26" fmla="*/ 577479 h 971374"/>
                <a:gd name="connsiteX27" fmla="*/ 3305908 w 6288258"/>
                <a:gd name="connsiteY27" fmla="*/ 816630 h 971374"/>
                <a:gd name="connsiteX28" fmla="*/ 3362178 w 6288258"/>
                <a:gd name="connsiteY28" fmla="*/ 872901 h 971374"/>
                <a:gd name="connsiteX29" fmla="*/ 3615397 w 6288258"/>
                <a:gd name="connsiteY29" fmla="*/ 915104 h 971374"/>
                <a:gd name="connsiteX30" fmla="*/ 3770141 w 6288258"/>
                <a:gd name="connsiteY30" fmla="*/ 704088 h 971374"/>
                <a:gd name="connsiteX31" fmla="*/ 3854548 w 6288258"/>
                <a:gd name="connsiteY31" fmla="*/ 732224 h 971374"/>
                <a:gd name="connsiteX32" fmla="*/ 3938954 w 6288258"/>
                <a:gd name="connsiteY32" fmla="*/ 788494 h 971374"/>
                <a:gd name="connsiteX33" fmla="*/ 4079631 w 6288258"/>
                <a:gd name="connsiteY33" fmla="*/ 872901 h 971374"/>
                <a:gd name="connsiteX34" fmla="*/ 4164037 w 6288258"/>
                <a:gd name="connsiteY34" fmla="*/ 647818 h 971374"/>
                <a:gd name="connsiteX35" fmla="*/ 4220308 w 6288258"/>
                <a:gd name="connsiteY35" fmla="*/ 577479 h 971374"/>
                <a:gd name="connsiteX36" fmla="*/ 4403188 w 6288258"/>
                <a:gd name="connsiteY36" fmla="*/ 760359 h 971374"/>
                <a:gd name="connsiteX37" fmla="*/ 4487594 w 6288258"/>
                <a:gd name="connsiteY37" fmla="*/ 886968 h 971374"/>
                <a:gd name="connsiteX38" fmla="*/ 4600135 w 6288258"/>
                <a:gd name="connsiteY38" fmla="*/ 774427 h 971374"/>
                <a:gd name="connsiteX39" fmla="*/ 4684541 w 6288258"/>
                <a:gd name="connsiteY39" fmla="*/ 479005 h 971374"/>
                <a:gd name="connsiteX40" fmla="*/ 4754880 w 6288258"/>
                <a:gd name="connsiteY40" fmla="*/ 479005 h 971374"/>
                <a:gd name="connsiteX41" fmla="*/ 4951828 w 6288258"/>
                <a:gd name="connsiteY41" fmla="*/ 675953 h 971374"/>
                <a:gd name="connsiteX42" fmla="*/ 5092504 w 6288258"/>
                <a:gd name="connsiteY42" fmla="*/ 774427 h 971374"/>
                <a:gd name="connsiteX43" fmla="*/ 5233181 w 6288258"/>
                <a:gd name="connsiteY43" fmla="*/ 479005 h 971374"/>
                <a:gd name="connsiteX44" fmla="*/ 5416061 w 6288258"/>
                <a:gd name="connsiteY44" fmla="*/ 619682 h 971374"/>
                <a:gd name="connsiteX45" fmla="*/ 5542671 w 6288258"/>
                <a:gd name="connsiteY45" fmla="*/ 886968 h 971374"/>
                <a:gd name="connsiteX46" fmla="*/ 5767754 w 6288258"/>
                <a:gd name="connsiteY46" fmla="*/ 774427 h 971374"/>
                <a:gd name="connsiteX47" fmla="*/ 5852160 w 6288258"/>
                <a:gd name="connsiteY47" fmla="*/ 507141 h 971374"/>
                <a:gd name="connsiteX48" fmla="*/ 5964701 w 6288258"/>
                <a:gd name="connsiteY48" fmla="*/ 211719 h 971374"/>
                <a:gd name="connsiteX49" fmla="*/ 6035040 w 6288258"/>
                <a:gd name="connsiteY49" fmla="*/ 577479 h 971374"/>
                <a:gd name="connsiteX50" fmla="*/ 6133514 w 6288258"/>
                <a:gd name="connsiteY50" fmla="*/ 746291 h 971374"/>
                <a:gd name="connsiteX51" fmla="*/ 6288258 w 6288258"/>
                <a:gd name="connsiteY51" fmla="*/ 816630 h 971374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23557 w 6288258"/>
                <a:gd name="connsiteY2" fmla="*/ 520686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1603717 w 6288258"/>
                <a:gd name="connsiteY12" fmla="*/ 548821 h 816107"/>
                <a:gd name="connsiteX13" fmla="*/ 1730326 w 6288258"/>
                <a:gd name="connsiteY13" fmla="*/ 759837 h 816107"/>
                <a:gd name="connsiteX14" fmla="*/ 2011680 w 6288258"/>
                <a:gd name="connsiteY14" fmla="*/ 787972 h 816107"/>
                <a:gd name="connsiteX15" fmla="*/ 2110154 w 6288258"/>
                <a:gd name="connsiteY15" fmla="*/ 576957 h 816107"/>
                <a:gd name="connsiteX16" fmla="*/ 2166424 w 6288258"/>
                <a:gd name="connsiteY16" fmla="*/ 323738 h 816107"/>
                <a:gd name="connsiteX17" fmla="*/ 2215254 w 6288258"/>
                <a:gd name="connsiteY17" fmla="*/ 267468 h 816107"/>
                <a:gd name="connsiteX18" fmla="*/ 2316208 w 6288258"/>
                <a:gd name="connsiteY18" fmla="*/ 28317 h 816107"/>
                <a:gd name="connsiteX19" fmla="*/ 2419643 w 6288258"/>
                <a:gd name="connsiteY19" fmla="*/ 380009 h 816107"/>
                <a:gd name="connsiteX20" fmla="*/ 2518117 w 6288258"/>
                <a:gd name="connsiteY20" fmla="*/ 562889 h 816107"/>
                <a:gd name="connsiteX21" fmla="*/ 2630658 w 6288258"/>
                <a:gd name="connsiteY21" fmla="*/ 689498 h 816107"/>
                <a:gd name="connsiteX22" fmla="*/ 2799471 w 6288258"/>
                <a:gd name="connsiteY22" fmla="*/ 633227 h 816107"/>
                <a:gd name="connsiteX23" fmla="*/ 2869809 w 6288258"/>
                <a:gd name="connsiteY23" fmla="*/ 380009 h 816107"/>
                <a:gd name="connsiteX24" fmla="*/ 2926080 w 6288258"/>
                <a:gd name="connsiteY24" fmla="*/ 197129 h 816107"/>
                <a:gd name="connsiteX25" fmla="*/ 2968283 w 6288258"/>
                <a:gd name="connsiteY25" fmla="*/ 154926 h 816107"/>
                <a:gd name="connsiteX26" fmla="*/ 3080824 w 6288258"/>
                <a:gd name="connsiteY26" fmla="*/ 422212 h 816107"/>
                <a:gd name="connsiteX27" fmla="*/ 3305908 w 6288258"/>
                <a:gd name="connsiteY27" fmla="*/ 661363 h 816107"/>
                <a:gd name="connsiteX28" fmla="*/ 3362178 w 6288258"/>
                <a:gd name="connsiteY28" fmla="*/ 717634 h 816107"/>
                <a:gd name="connsiteX29" fmla="*/ 3615397 w 6288258"/>
                <a:gd name="connsiteY29" fmla="*/ 759837 h 816107"/>
                <a:gd name="connsiteX30" fmla="*/ 3770141 w 6288258"/>
                <a:gd name="connsiteY30" fmla="*/ 548821 h 816107"/>
                <a:gd name="connsiteX31" fmla="*/ 3854548 w 6288258"/>
                <a:gd name="connsiteY31" fmla="*/ 576957 h 816107"/>
                <a:gd name="connsiteX32" fmla="*/ 3938954 w 6288258"/>
                <a:gd name="connsiteY32" fmla="*/ 633227 h 816107"/>
                <a:gd name="connsiteX33" fmla="*/ 4079631 w 6288258"/>
                <a:gd name="connsiteY33" fmla="*/ 717634 h 816107"/>
                <a:gd name="connsiteX34" fmla="*/ 4164037 w 6288258"/>
                <a:gd name="connsiteY34" fmla="*/ 492551 h 816107"/>
                <a:gd name="connsiteX35" fmla="*/ 4220308 w 6288258"/>
                <a:gd name="connsiteY35" fmla="*/ 422212 h 816107"/>
                <a:gd name="connsiteX36" fmla="*/ 4403188 w 6288258"/>
                <a:gd name="connsiteY36" fmla="*/ 605092 h 816107"/>
                <a:gd name="connsiteX37" fmla="*/ 4487594 w 6288258"/>
                <a:gd name="connsiteY37" fmla="*/ 731701 h 816107"/>
                <a:gd name="connsiteX38" fmla="*/ 4600135 w 6288258"/>
                <a:gd name="connsiteY38" fmla="*/ 619160 h 816107"/>
                <a:gd name="connsiteX39" fmla="*/ 4684541 w 6288258"/>
                <a:gd name="connsiteY39" fmla="*/ 323738 h 816107"/>
                <a:gd name="connsiteX40" fmla="*/ 4754880 w 6288258"/>
                <a:gd name="connsiteY40" fmla="*/ 323738 h 816107"/>
                <a:gd name="connsiteX41" fmla="*/ 4951828 w 6288258"/>
                <a:gd name="connsiteY41" fmla="*/ 520686 h 816107"/>
                <a:gd name="connsiteX42" fmla="*/ 5092504 w 6288258"/>
                <a:gd name="connsiteY42" fmla="*/ 619160 h 816107"/>
                <a:gd name="connsiteX43" fmla="*/ 5233181 w 6288258"/>
                <a:gd name="connsiteY43" fmla="*/ 323738 h 816107"/>
                <a:gd name="connsiteX44" fmla="*/ 5416061 w 6288258"/>
                <a:gd name="connsiteY44" fmla="*/ 464415 h 816107"/>
                <a:gd name="connsiteX45" fmla="*/ 5542671 w 6288258"/>
                <a:gd name="connsiteY45" fmla="*/ 731701 h 816107"/>
                <a:gd name="connsiteX46" fmla="*/ 5767754 w 6288258"/>
                <a:gd name="connsiteY46" fmla="*/ 619160 h 816107"/>
                <a:gd name="connsiteX47" fmla="*/ 5852160 w 6288258"/>
                <a:gd name="connsiteY47" fmla="*/ 351874 h 816107"/>
                <a:gd name="connsiteX48" fmla="*/ 5964701 w 6288258"/>
                <a:gd name="connsiteY48" fmla="*/ 56452 h 816107"/>
                <a:gd name="connsiteX49" fmla="*/ 6035040 w 6288258"/>
                <a:gd name="connsiteY49" fmla="*/ 422212 h 816107"/>
                <a:gd name="connsiteX50" fmla="*/ 6133514 w 6288258"/>
                <a:gd name="connsiteY50" fmla="*/ 591024 h 816107"/>
                <a:gd name="connsiteX51" fmla="*/ 6288258 w 6288258"/>
                <a:gd name="connsiteY51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1603717 w 6288258"/>
                <a:gd name="connsiteY12" fmla="*/ 548821 h 816107"/>
                <a:gd name="connsiteX13" fmla="*/ 1730326 w 6288258"/>
                <a:gd name="connsiteY13" fmla="*/ 759837 h 816107"/>
                <a:gd name="connsiteX14" fmla="*/ 2011680 w 6288258"/>
                <a:gd name="connsiteY14" fmla="*/ 787972 h 816107"/>
                <a:gd name="connsiteX15" fmla="*/ 2110154 w 6288258"/>
                <a:gd name="connsiteY15" fmla="*/ 576957 h 816107"/>
                <a:gd name="connsiteX16" fmla="*/ 2166424 w 6288258"/>
                <a:gd name="connsiteY16" fmla="*/ 323738 h 816107"/>
                <a:gd name="connsiteX17" fmla="*/ 2215254 w 6288258"/>
                <a:gd name="connsiteY17" fmla="*/ 267468 h 816107"/>
                <a:gd name="connsiteX18" fmla="*/ 2316208 w 6288258"/>
                <a:gd name="connsiteY18" fmla="*/ 28317 h 816107"/>
                <a:gd name="connsiteX19" fmla="*/ 2419643 w 6288258"/>
                <a:gd name="connsiteY19" fmla="*/ 380009 h 816107"/>
                <a:gd name="connsiteX20" fmla="*/ 2518117 w 6288258"/>
                <a:gd name="connsiteY20" fmla="*/ 562889 h 816107"/>
                <a:gd name="connsiteX21" fmla="*/ 2630658 w 6288258"/>
                <a:gd name="connsiteY21" fmla="*/ 689498 h 816107"/>
                <a:gd name="connsiteX22" fmla="*/ 2799471 w 6288258"/>
                <a:gd name="connsiteY22" fmla="*/ 633227 h 816107"/>
                <a:gd name="connsiteX23" fmla="*/ 2869809 w 6288258"/>
                <a:gd name="connsiteY23" fmla="*/ 380009 h 816107"/>
                <a:gd name="connsiteX24" fmla="*/ 2926080 w 6288258"/>
                <a:gd name="connsiteY24" fmla="*/ 197129 h 816107"/>
                <a:gd name="connsiteX25" fmla="*/ 2968283 w 6288258"/>
                <a:gd name="connsiteY25" fmla="*/ 154926 h 816107"/>
                <a:gd name="connsiteX26" fmla="*/ 3080824 w 6288258"/>
                <a:gd name="connsiteY26" fmla="*/ 422212 h 816107"/>
                <a:gd name="connsiteX27" fmla="*/ 3305908 w 6288258"/>
                <a:gd name="connsiteY27" fmla="*/ 661363 h 816107"/>
                <a:gd name="connsiteX28" fmla="*/ 3362178 w 6288258"/>
                <a:gd name="connsiteY28" fmla="*/ 717634 h 816107"/>
                <a:gd name="connsiteX29" fmla="*/ 3615397 w 6288258"/>
                <a:gd name="connsiteY29" fmla="*/ 759837 h 816107"/>
                <a:gd name="connsiteX30" fmla="*/ 3770141 w 6288258"/>
                <a:gd name="connsiteY30" fmla="*/ 548821 h 816107"/>
                <a:gd name="connsiteX31" fmla="*/ 3854548 w 6288258"/>
                <a:gd name="connsiteY31" fmla="*/ 576957 h 816107"/>
                <a:gd name="connsiteX32" fmla="*/ 3938954 w 6288258"/>
                <a:gd name="connsiteY32" fmla="*/ 633227 h 816107"/>
                <a:gd name="connsiteX33" fmla="*/ 4079631 w 6288258"/>
                <a:gd name="connsiteY33" fmla="*/ 717634 h 816107"/>
                <a:gd name="connsiteX34" fmla="*/ 4164037 w 6288258"/>
                <a:gd name="connsiteY34" fmla="*/ 492551 h 816107"/>
                <a:gd name="connsiteX35" fmla="*/ 4220308 w 6288258"/>
                <a:gd name="connsiteY35" fmla="*/ 422212 h 816107"/>
                <a:gd name="connsiteX36" fmla="*/ 4403188 w 6288258"/>
                <a:gd name="connsiteY36" fmla="*/ 605092 h 816107"/>
                <a:gd name="connsiteX37" fmla="*/ 4487594 w 6288258"/>
                <a:gd name="connsiteY37" fmla="*/ 731701 h 816107"/>
                <a:gd name="connsiteX38" fmla="*/ 4600135 w 6288258"/>
                <a:gd name="connsiteY38" fmla="*/ 619160 h 816107"/>
                <a:gd name="connsiteX39" fmla="*/ 4684541 w 6288258"/>
                <a:gd name="connsiteY39" fmla="*/ 323738 h 816107"/>
                <a:gd name="connsiteX40" fmla="*/ 4754880 w 6288258"/>
                <a:gd name="connsiteY40" fmla="*/ 323738 h 816107"/>
                <a:gd name="connsiteX41" fmla="*/ 4951828 w 6288258"/>
                <a:gd name="connsiteY41" fmla="*/ 520686 h 816107"/>
                <a:gd name="connsiteX42" fmla="*/ 5092504 w 6288258"/>
                <a:gd name="connsiteY42" fmla="*/ 619160 h 816107"/>
                <a:gd name="connsiteX43" fmla="*/ 5233181 w 6288258"/>
                <a:gd name="connsiteY43" fmla="*/ 323738 h 816107"/>
                <a:gd name="connsiteX44" fmla="*/ 5416061 w 6288258"/>
                <a:gd name="connsiteY44" fmla="*/ 464415 h 816107"/>
                <a:gd name="connsiteX45" fmla="*/ 5542671 w 6288258"/>
                <a:gd name="connsiteY45" fmla="*/ 731701 h 816107"/>
                <a:gd name="connsiteX46" fmla="*/ 5767754 w 6288258"/>
                <a:gd name="connsiteY46" fmla="*/ 619160 h 816107"/>
                <a:gd name="connsiteX47" fmla="*/ 5852160 w 6288258"/>
                <a:gd name="connsiteY47" fmla="*/ 351874 h 816107"/>
                <a:gd name="connsiteX48" fmla="*/ 5964701 w 6288258"/>
                <a:gd name="connsiteY48" fmla="*/ 56452 h 816107"/>
                <a:gd name="connsiteX49" fmla="*/ 6035040 w 6288258"/>
                <a:gd name="connsiteY49" fmla="*/ 422212 h 816107"/>
                <a:gd name="connsiteX50" fmla="*/ 6133514 w 6288258"/>
                <a:gd name="connsiteY50" fmla="*/ 591024 h 816107"/>
                <a:gd name="connsiteX51" fmla="*/ 6288258 w 6288258"/>
                <a:gd name="connsiteY51" fmla="*/ 661363 h 81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288258" h="816107">
                  <a:moveTo>
                    <a:pt x="0" y="816107"/>
                  </a:moveTo>
                  <a:cubicBezTo>
                    <a:pt x="71511" y="805556"/>
                    <a:pt x="137506" y="834864"/>
                    <a:pt x="196948" y="745769"/>
                  </a:cubicBezTo>
                  <a:cubicBezTo>
                    <a:pt x="256390" y="656674"/>
                    <a:pt x="314451" y="314360"/>
                    <a:pt x="356654" y="281535"/>
                  </a:cubicBezTo>
                  <a:cubicBezTo>
                    <a:pt x="398857" y="248710"/>
                    <a:pt x="413479" y="480827"/>
                    <a:pt x="450166" y="548821"/>
                  </a:cubicBezTo>
                  <a:cubicBezTo>
                    <a:pt x="486853" y="616815"/>
                    <a:pt x="529883" y="703566"/>
                    <a:pt x="576775" y="689498"/>
                  </a:cubicBezTo>
                  <a:cubicBezTo>
                    <a:pt x="623667" y="675430"/>
                    <a:pt x="692075" y="579301"/>
                    <a:pt x="731520" y="464415"/>
                  </a:cubicBezTo>
                  <a:cubicBezTo>
                    <a:pt x="770965" y="349529"/>
                    <a:pt x="761865" y="-9197"/>
                    <a:pt x="813446" y="181"/>
                  </a:cubicBezTo>
                  <a:cubicBezTo>
                    <a:pt x="865027" y="9559"/>
                    <a:pt x="977291" y="412834"/>
                    <a:pt x="1041009" y="520686"/>
                  </a:cubicBezTo>
                  <a:cubicBezTo>
                    <a:pt x="1104727" y="628538"/>
                    <a:pt x="1146517" y="663707"/>
                    <a:pt x="1195754" y="647295"/>
                  </a:cubicBezTo>
                  <a:cubicBezTo>
                    <a:pt x="1244991" y="630883"/>
                    <a:pt x="1296573" y="494895"/>
                    <a:pt x="1336431" y="422212"/>
                  </a:cubicBezTo>
                  <a:cubicBezTo>
                    <a:pt x="1376289" y="349529"/>
                    <a:pt x="1402080" y="211197"/>
                    <a:pt x="1434904" y="211197"/>
                  </a:cubicBezTo>
                  <a:cubicBezTo>
                    <a:pt x="1467728" y="211197"/>
                    <a:pt x="1505243" y="365941"/>
                    <a:pt x="1533378" y="422212"/>
                  </a:cubicBezTo>
                  <a:cubicBezTo>
                    <a:pt x="1561513" y="478483"/>
                    <a:pt x="1570892" y="492550"/>
                    <a:pt x="1603717" y="548821"/>
                  </a:cubicBezTo>
                  <a:cubicBezTo>
                    <a:pt x="1636542" y="605092"/>
                    <a:pt x="1662332" y="719978"/>
                    <a:pt x="1730326" y="759837"/>
                  </a:cubicBezTo>
                  <a:cubicBezTo>
                    <a:pt x="1798320" y="799695"/>
                    <a:pt x="1948375" y="818452"/>
                    <a:pt x="2011680" y="787972"/>
                  </a:cubicBezTo>
                  <a:cubicBezTo>
                    <a:pt x="2074985" y="757492"/>
                    <a:pt x="2084363" y="654329"/>
                    <a:pt x="2110154" y="576957"/>
                  </a:cubicBezTo>
                  <a:cubicBezTo>
                    <a:pt x="2135945" y="499585"/>
                    <a:pt x="2148907" y="375319"/>
                    <a:pt x="2166424" y="323738"/>
                  </a:cubicBezTo>
                  <a:cubicBezTo>
                    <a:pt x="2183941" y="272157"/>
                    <a:pt x="2190290" y="316705"/>
                    <a:pt x="2215254" y="267468"/>
                  </a:cubicBezTo>
                  <a:cubicBezTo>
                    <a:pt x="2240218" y="218231"/>
                    <a:pt x="2282143" y="9560"/>
                    <a:pt x="2316208" y="28317"/>
                  </a:cubicBezTo>
                  <a:cubicBezTo>
                    <a:pt x="2350273" y="47074"/>
                    <a:pt x="2385992" y="290914"/>
                    <a:pt x="2419643" y="380009"/>
                  </a:cubicBezTo>
                  <a:cubicBezTo>
                    <a:pt x="2453295" y="469104"/>
                    <a:pt x="2482948" y="511308"/>
                    <a:pt x="2518117" y="562889"/>
                  </a:cubicBezTo>
                  <a:cubicBezTo>
                    <a:pt x="2553286" y="614470"/>
                    <a:pt x="2583766" y="677775"/>
                    <a:pt x="2630658" y="689498"/>
                  </a:cubicBezTo>
                  <a:cubicBezTo>
                    <a:pt x="2677550" y="701221"/>
                    <a:pt x="2759613" y="684808"/>
                    <a:pt x="2799471" y="633227"/>
                  </a:cubicBezTo>
                  <a:cubicBezTo>
                    <a:pt x="2839330" y="581645"/>
                    <a:pt x="2848708" y="452692"/>
                    <a:pt x="2869809" y="380009"/>
                  </a:cubicBezTo>
                  <a:cubicBezTo>
                    <a:pt x="2890910" y="307326"/>
                    <a:pt x="2909668" y="234643"/>
                    <a:pt x="2926080" y="197129"/>
                  </a:cubicBezTo>
                  <a:cubicBezTo>
                    <a:pt x="2942492" y="159615"/>
                    <a:pt x="2942492" y="117412"/>
                    <a:pt x="2968283" y="154926"/>
                  </a:cubicBezTo>
                  <a:cubicBezTo>
                    <a:pt x="2994074" y="192440"/>
                    <a:pt x="3024553" y="337806"/>
                    <a:pt x="3080824" y="422212"/>
                  </a:cubicBezTo>
                  <a:cubicBezTo>
                    <a:pt x="3137095" y="506618"/>
                    <a:pt x="3259016" y="612126"/>
                    <a:pt x="3305908" y="661363"/>
                  </a:cubicBezTo>
                  <a:cubicBezTo>
                    <a:pt x="3352800" y="710600"/>
                    <a:pt x="3310597" y="701222"/>
                    <a:pt x="3362178" y="717634"/>
                  </a:cubicBezTo>
                  <a:cubicBezTo>
                    <a:pt x="3413759" y="734046"/>
                    <a:pt x="3547403" y="787972"/>
                    <a:pt x="3615397" y="759837"/>
                  </a:cubicBezTo>
                  <a:cubicBezTo>
                    <a:pt x="3683391" y="731702"/>
                    <a:pt x="3730283" y="579301"/>
                    <a:pt x="3770141" y="548821"/>
                  </a:cubicBezTo>
                  <a:cubicBezTo>
                    <a:pt x="3809999" y="518341"/>
                    <a:pt x="3826413" y="562889"/>
                    <a:pt x="3854548" y="576957"/>
                  </a:cubicBezTo>
                  <a:cubicBezTo>
                    <a:pt x="3882683" y="591025"/>
                    <a:pt x="3901440" y="609781"/>
                    <a:pt x="3938954" y="633227"/>
                  </a:cubicBezTo>
                  <a:cubicBezTo>
                    <a:pt x="3976468" y="656673"/>
                    <a:pt x="4042117" y="741080"/>
                    <a:pt x="4079631" y="717634"/>
                  </a:cubicBezTo>
                  <a:cubicBezTo>
                    <a:pt x="4117145" y="694188"/>
                    <a:pt x="4140591" y="541788"/>
                    <a:pt x="4164037" y="492551"/>
                  </a:cubicBezTo>
                  <a:cubicBezTo>
                    <a:pt x="4187483" y="443314"/>
                    <a:pt x="4180449" y="403455"/>
                    <a:pt x="4220308" y="422212"/>
                  </a:cubicBezTo>
                  <a:cubicBezTo>
                    <a:pt x="4260167" y="440969"/>
                    <a:pt x="4358640" y="553511"/>
                    <a:pt x="4403188" y="605092"/>
                  </a:cubicBezTo>
                  <a:cubicBezTo>
                    <a:pt x="4447736" y="656673"/>
                    <a:pt x="4454770" y="729356"/>
                    <a:pt x="4487594" y="731701"/>
                  </a:cubicBezTo>
                  <a:cubicBezTo>
                    <a:pt x="4520418" y="734046"/>
                    <a:pt x="4567311" y="687154"/>
                    <a:pt x="4600135" y="619160"/>
                  </a:cubicBezTo>
                  <a:cubicBezTo>
                    <a:pt x="4632959" y="551166"/>
                    <a:pt x="4684541" y="323738"/>
                    <a:pt x="4684541" y="323738"/>
                  </a:cubicBezTo>
                  <a:cubicBezTo>
                    <a:pt x="4710332" y="274501"/>
                    <a:pt x="4710332" y="290913"/>
                    <a:pt x="4754880" y="323738"/>
                  </a:cubicBezTo>
                  <a:cubicBezTo>
                    <a:pt x="4799428" y="356563"/>
                    <a:pt x="4895557" y="471449"/>
                    <a:pt x="4951828" y="520686"/>
                  </a:cubicBezTo>
                  <a:cubicBezTo>
                    <a:pt x="5008099" y="569923"/>
                    <a:pt x="5045612" y="651985"/>
                    <a:pt x="5092504" y="619160"/>
                  </a:cubicBezTo>
                  <a:cubicBezTo>
                    <a:pt x="5139396" y="586335"/>
                    <a:pt x="5179255" y="349529"/>
                    <a:pt x="5233181" y="323738"/>
                  </a:cubicBezTo>
                  <a:cubicBezTo>
                    <a:pt x="5287107" y="297947"/>
                    <a:pt x="5364479" y="396421"/>
                    <a:pt x="5416061" y="464415"/>
                  </a:cubicBezTo>
                  <a:cubicBezTo>
                    <a:pt x="5467643" y="532409"/>
                    <a:pt x="5484056" y="705910"/>
                    <a:pt x="5542671" y="731701"/>
                  </a:cubicBezTo>
                  <a:cubicBezTo>
                    <a:pt x="5601287" y="757492"/>
                    <a:pt x="5716172" y="682465"/>
                    <a:pt x="5767754" y="619160"/>
                  </a:cubicBezTo>
                  <a:cubicBezTo>
                    <a:pt x="5819336" y="555855"/>
                    <a:pt x="5819336" y="445659"/>
                    <a:pt x="5852160" y="351874"/>
                  </a:cubicBezTo>
                  <a:cubicBezTo>
                    <a:pt x="5884984" y="258089"/>
                    <a:pt x="5934221" y="44729"/>
                    <a:pt x="5964701" y="56452"/>
                  </a:cubicBezTo>
                  <a:cubicBezTo>
                    <a:pt x="5995181" y="68175"/>
                    <a:pt x="6006905" y="333117"/>
                    <a:pt x="6035040" y="422212"/>
                  </a:cubicBezTo>
                  <a:cubicBezTo>
                    <a:pt x="6063175" y="511307"/>
                    <a:pt x="6091311" y="551165"/>
                    <a:pt x="6133514" y="591024"/>
                  </a:cubicBezTo>
                  <a:cubicBezTo>
                    <a:pt x="6175717" y="630883"/>
                    <a:pt x="6231987" y="646123"/>
                    <a:pt x="6288258" y="66136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DFA98C72-35CF-4C49-8FE6-8426FA64A461}"/>
                </a:ext>
              </a:extLst>
            </p:cNvPr>
            <p:cNvSpPr txBox="1"/>
            <p:nvPr/>
          </p:nvSpPr>
          <p:spPr>
            <a:xfrm>
              <a:off x="5880556" y="3319462"/>
              <a:ext cx="5965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tempo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B21500DC-FBBF-4FB2-9DF0-ED38FAE8B4CD}"/>
                </a:ext>
              </a:extLst>
            </p:cNvPr>
            <p:cNvSpPr txBox="1"/>
            <p:nvPr/>
          </p:nvSpPr>
          <p:spPr>
            <a:xfrm>
              <a:off x="5878211" y="5307600"/>
              <a:ext cx="5965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tempo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32C2DA48-B70A-4DD4-9366-1E89D579B9D6}"/>
                </a:ext>
              </a:extLst>
            </p:cNvPr>
            <p:cNvSpPr txBox="1"/>
            <p:nvPr/>
          </p:nvSpPr>
          <p:spPr>
            <a:xfrm rot="16200000">
              <a:off x="514111" y="2634109"/>
              <a:ext cx="5502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Vazão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0FCE504C-4BBC-4201-A439-690DD62F95BC}"/>
                </a:ext>
              </a:extLst>
            </p:cNvPr>
            <p:cNvSpPr txBox="1"/>
            <p:nvPr/>
          </p:nvSpPr>
          <p:spPr>
            <a:xfrm rot="16200000">
              <a:off x="514111" y="4723064"/>
              <a:ext cx="5502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Vazão</a:t>
              </a:r>
            </a:p>
          </p:txBody>
        </p:sp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DB1FEB01-DA76-4DF5-A8B7-B409862E2CCA}"/>
                </a:ext>
              </a:extLst>
            </p:cNvPr>
            <p:cNvCxnSpPr>
              <a:cxnSpLocks/>
            </p:cNvCxnSpPr>
            <p:nvPr/>
          </p:nvCxnSpPr>
          <p:spPr>
            <a:xfrm>
              <a:off x="4361244" y="2832295"/>
              <a:ext cx="0" cy="2658794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21916D81-B3A3-45C2-A0C1-BA240C2D4386}"/>
                </a:ext>
              </a:extLst>
            </p:cNvPr>
            <p:cNvCxnSpPr>
              <a:cxnSpLocks/>
            </p:cNvCxnSpPr>
            <p:nvPr/>
          </p:nvCxnSpPr>
          <p:spPr>
            <a:xfrm>
              <a:off x="5836007" y="2829953"/>
              <a:ext cx="0" cy="2658794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id="{979C6826-1053-4587-89B9-F793C9220246}"/>
                </a:ext>
              </a:extLst>
            </p:cNvPr>
            <p:cNvSpPr/>
            <p:nvPr/>
          </p:nvSpPr>
          <p:spPr>
            <a:xfrm>
              <a:off x="4366390" y="4707898"/>
              <a:ext cx="1455556" cy="451284"/>
            </a:xfrm>
            <a:custGeom>
              <a:avLst/>
              <a:gdLst>
                <a:gd name="connsiteX0" fmla="*/ 0 w 6288258"/>
                <a:gd name="connsiteY0" fmla="*/ 760119 h 760119"/>
                <a:gd name="connsiteX1" fmla="*/ 196948 w 6288258"/>
                <a:gd name="connsiteY1" fmla="*/ 689781 h 760119"/>
                <a:gd name="connsiteX2" fmla="*/ 323557 w 6288258"/>
                <a:gd name="connsiteY2" fmla="*/ 464698 h 760119"/>
                <a:gd name="connsiteX3" fmla="*/ 450166 w 6288258"/>
                <a:gd name="connsiteY3" fmla="*/ 492833 h 760119"/>
                <a:gd name="connsiteX4" fmla="*/ 576775 w 6288258"/>
                <a:gd name="connsiteY4" fmla="*/ 633510 h 760119"/>
                <a:gd name="connsiteX5" fmla="*/ 731520 w 6288258"/>
                <a:gd name="connsiteY5" fmla="*/ 408427 h 760119"/>
                <a:gd name="connsiteX6" fmla="*/ 829994 w 6288258"/>
                <a:gd name="connsiteY6" fmla="*/ 113006 h 760119"/>
                <a:gd name="connsiteX7" fmla="*/ 1041009 w 6288258"/>
                <a:gd name="connsiteY7" fmla="*/ 464698 h 760119"/>
                <a:gd name="connsiteX8" fmla="*/ 1195754 w 6288258"/>
                <a:gd name="connsiteY8" fmla="*/ 591307 h 760119"/>
                <a:gd name="connsiteX9" fmla="*/ 1336431 w 6288258"/>
                <a:gd name="connsiteY9" fmla="*/ 366224 h 760119"/>
                <a:gd name="connsiteX10" fmla="*/ 1434904 w 6288258"/>
                <a:gd name="connsiteY10" fmla="*/ 155209 h 760119"/>
                <a:gd name="connsiteX11" fmla="*/ 1533378 w 6288258"/>
                <a:gd name="connsiteY11" fmla="*/ 366224 h 760119"/>
                <a:gd name="connsiteX12" fmla="*/ 1603717 w 6288258"/>
                <a:gd name="connsiteY12" fmla="*/ 492833 h 760119"/>
                <a:gd name="connsiteX13" fmla="*/ 1730326 w 6288258"/>
                <a:gd name="connsiteY13" fmla="*/ 703849 h 760119"/>
                <a:gd name="connsiteX14" fmla="*/ 2011680 w 6288258"/>
                <a:gd name="connsiteY14" fmla="*/ 731984 h 760119"/>
                <a:gd name="connsiteX15" fmla="*/ 2110154 w 6288258"/>
                <a:gd name="connsiteY15" fmla="*/ 520969 h 760119"/>
                <a:gd name="connsiteX16" fmla="*/ 2166424 w 6288258"/>
                <a:gd name="connsiteY16" fmla="*/ 267750 h 760119"/>
                <a:gd name="connsiteX17" fmla="*/ 2264898 w 6288258"/>
                <a:gd name="connsiteY17" fmla="*/ 281818 h 760119"/>
                <a:gd name="connsiteX18" fmla="*/ 2349304 w 6288258"/>
                <a:gd name="connsiteY18" fmla="*/ 70803 h 760119"/>
                <a:gd name="connsiteX19" fmla="*/ 2419643 w 6288258"/>
                <a:gd name="connsiteY19" fmla="*/ 324021 h 760119"/>
                <a:gd name="connsiteX20" fmla="*/ 2518117 w 6288258"/>
                <a:gd name="connsiteY20" fmla="*/ 506901 h 760119"/>
                <a:gd name="connsiteX21" fmla="*/ 2630658 w 6288258"/>
                <a:gd name="connsiteY21" fmla="*/ 633510 h 760119"/>
                <a:gd name="connsiteX22" fmla="*/ 2799471 w 6288258"/>
                <a:gd name="connsiteY22" fmla="*/ 577239 h 760119"/>
                <a:gd name="connsiteX23" fmla="*/ 2869809 w 6288258"/>
                <a:gd name="connsiteY23" fmla="*/ 324021 h 760119"/>
                <a:gd name="connsiteX24" fmla="*/ 2926080 w 6288258"/>
                <a:gd name="connsiteY24" fmla="*/ 141141 h 760119"/>
                <a:gd name="connsiteX25" fmla="*/ 2968283 w 6288258"/>
                <a:gd name="connsiteY25" fmla="*/ 98938 h 760119"/>
                <a:gd name="connsiteX26" fmla="*/ 3080824 w 6288258"/>
                <a:gd name="connsiteY26" fmla="*/ 366224 h 760119"/>
                <a:gd name="connsiteX27" fmla="*/ 3305908 w 6288258"/>
                <a:gd name="connsiteY27" fmla="*/ 605375 h 760119"/>
                <a:gd name="connsiteX28" fmla="*/ 3362178 w 6288258"/>
                <a:gd name="connsiteY28" fmla="*/ 661646 h 760119"/>
                <a:gd name="connsiteX29" fmla="*/ 3615397 w 6288258"/>
                <a:gd name="connsiteY29" fmla="*/ 703849 h 760119"/>
                <a:gd name="connsiteX30" fmla="*/ 3770141 w 6288258"/>
                <a:gd name="connsiteY30" fmla="*/ 492833 h 760119"/>
                <a:gd name="connsiteX31" fmla="*/ 3854548 w 6288258"/>
                <a:gd name="connsiteY31" fmla="*/ 520969 h 760119"/>
                <a:gd name="connsiteX32" fmla="*/ 3938954 w 6288258"/>
                <a:gd name="connsiteY32" fmla="*/ 577239 h 760119"/>
                <a:gd name="connsiteX33" fmla="*/ 4079631 w 6288258"/>
                <a:gd name="connsiteY33" fmla="*/ 661646 h 760119"/>
                <a:gd name="connsiteX34" fmla="*/ 4164037 w 6288258"/>
                <a:gd name="connsiteY34" fmla="*/ 436563 h 760119"/>
                <a:gd name="connsiteX35" fmla="*/ 4220308 w 6288258"/>
                <a:gd name="connsiteY35" fmla="*/ 366224 h 760119"/>
                <a:gd name="connsiteX36" fmla="*/ 4403188 w 6288258"/>
                <a:gd name="connsiteY36" fmla="*/ 549104 h 760119"/>
                <a:gd name="connsiteX37" fmla="*/ 4487594 w 6288258"/>
                <a:gd name="connsiteY37" fmla="*/ 675713 h 760119"/>
                <a:gd name="connsiteX38" fmla="*/ 4600135 w 6288258"/>
                <a:gd name="connsiteY38" fmla="*/ 563172 h 760119"/>
                <a:gd name="connsiteX39" fmla="*/ 4684541 w 6288258"/>
                <a:gd name="connsiteY39" fmla="*/ 267750 h 760119"/>
                <a:gd name="connsiteX40" fmla="*/ 4754880 w 6288258"/>
                <a:gd name="connsiteY40" fmla="*/ 267750 h 760119"/>
                <a:gd name="connsiteX41" fmla="*/ 4951828 w 6288258"/>
                <a:gd name="connsiteY41" fmla="*/ 464698 h 760119"/>
                <a:gd name="connsiteX42" fmla="*/ 5092504 w 6288258"/>
                <a:gd name="connsiteY42" fmla="*/ 563172 h 760119"/>
                <a:gd name="connsiteX43" fmla="*/ 5233181 w 6288258"/>
                <a:gd name="connsiteY43" fmla="*/ 267750 h 760119"/>
                <a:gd name="connsiteX44" fmla="*/ 5416061 w 6288258"/>
                <a:gd name="connsiteY44" fmla="*/ 408427 h 760119"/>
                <a:gd name="connsiteX45" fmla="*/ 5542671 w 6288258"/>
                <a:gd name="connsiteY45" fmla="*/ 675713 h 760119"/>
                <a:gd name="connsiteX46" fmla="*/ 5767754 w 6288258"/>
                <a:gd name="connsiteY46" fmla="*/ 563172 h 760119"/>
                <a:gd name="connsiteX47" fmla="*/ 5852160 w 6288258"/>
                <a:gd name="connsiteY47" fmla="*/ 295886 h 760119"/>
                <a:gd name="connsiteX48" fmla="*/ 5964701 w 6288258"/>
                <a:gd name="connsiteY48" fmla="*/ 464 h 760119"/>
                <a:gd name="connsiteX49" fmla="*/ 6035040 w 6288258"/>
                <a:gd name="connsiteY49" fmla="*/ 366224 h 760119"/>
                <a:gd name="connsiteX50" fmla="*/ 6133514 w 6288258"/>
                <a:gd name="connsiteY50" fmla="*/ 535036 h 760119"/>
                <a:gd name="connsiteX51" fmla="*/ 6288258 w 6288258"/>
                <a:gd name="connsiteY51" fmla="*/ 605375 h 760119"/>
                <a:gd name="connsiteX0" fmla="*/ 0 w 6288258"/>
                <a:gd name="connsiteY0" fmla="*/ 970757 h 970757"/>
                <a:gd name="connsiteX1" fmla="*/ 196948 w 6288258"/>
                <a:gd name="connsiteY1" fmla="*/ 900419 h 970757"/>
                <a:gd name="connsiteX2" fmla="*/ 323557 w 6288258"/>
                <a:gd name="connsiteY2" fmla="*/ 675336 h 970757"/>
                <a:gd name="connsiteX3" fmla="*/ 450166 w 6288258"/>
                <a:gd name="connsiteY3" fmla="*/ 703471 h 970757"/>
                <a:gd name="connsiteX4" fmla="*/ 576775 w 6288258"/>
                <a:gd name="connsiteY4" fmla="*/ 844148 h 970757"/>
                <a:gd name="connsiteX5" fmla="*/ 731520 w 6288258"/>
                <a:gd name="connsiteY5" fmla="*/ 619065 h 970757"/>
                <a:gd name="connsiteX6" fmla="*/ 829994 w 6288258"/>
                <a:gd name="connsiteY6" fmla="*/ 323644 h 970757"/>
                <a:gd name="connsiteX7" fmla="*/ 1041009 w 6288258"/>
                <a:gd name="connsiteY7" fmla="*/ 675336 h 970757"/>
                <a:gd name="connsiteX8" fmla="*/ 1195754 w 6288258"/>
                <a:gd name="connsiteY8" fmla="*/ 801945 h 970757"/>
                <a:gd name="connsiteX9" fmla="*/ 1336431 w 6288258"/>
                <a:gd name="connsiteY9" fmla="*/ 576862 h 970757"/>
                <a:gd name="connsiteX10" fmla="*/ 1434904 w 6288258"/>
                <a:gd name="connsiteY10" fmla="*/ 365847 h 970757"/>
                <a:gd name="connsiteX11" fmla="*/ 1533378 w 6288258"/>
                <a:gd name="connsiteY11" fmla="*/ 576862 h 970757"/>
                <a:gd name="connsiteX12" fmla="*/ 1603717 w 6288258"/>
                <a:gd name="connsiteY12" fmla="*/ 703471 h 970757"/>
                <a:gd name="connsiteX13" fmla="*/ 1730326 w 6288258"/>
                <a:gd name="connsiteY13" fmla="*/ 914487 h 970757"/>
                <a:gd name="connsiteX14" fmla="*/ 2011680 w 6288258"/>
                <a:gd name="connsiteY14" fmla="*/ 942622 h 970757"/>
                <a:gd name="connsiteX15" fmla="*/ 2110154 w 6288258"/>
                <a:gd name="connsiteY15" fmla="*/ 731607 h 970757"/>
                <a:gd name="connsiteX16" fmla="*/ 2166424 w 6288258"/>
                <a:gd name="connsiteY16" fmla="*/ 478388 h 970757"/>
                <a:gd name="connsiteX17" fmla="*/ 2264898 w 6288258"/>
                <a:gd name="connsiteY17" fmla="*/ 492456 h 970757"/>
                <a:gd name="connsiteX18" fmla="*/ 2299660 w 6288258"/>
                <a:gd name="connsiteY18" fmla="*/ 87 h 970757"/>
                <a:gd name="connsiteX19" fmla="*/ 2419643 w 6288258"/>
                <a:gd name="connsiteY19" fmla="*/ 534659 h 970757"/>
                <a:gd name="connsiteX20" fmla="*/ 2518117 w 6288258"/>
                <a:gd name="connsiteY20" fmla="*/ 717539 h 970757"/>
                <a:gd name="connsiteX21" fmla="*/ 2630658 w 6288258"/>
                <a:gd name="connsiteY21" fmla="*/ 844148 h 970757"/>
                <a:gd name="connsiteX22" fmla="*/ 2799471 w 6288258"/>
                <a:gd name="connsiteY22" fmla="*/ 787877 h 970757"/>
                <a:gd name="connsiteX23" fmla="*/ 2869809 w 6288258"/>
                <a:gd name="connsiteY23" fmla="*/ 534659 h 970757"/>
                <a:gd name="connsiteX24" fmla="*/ 2926080 w 6288258"/>
                <a:gd name="connsiteY24" fmla="*/ 351779 h 970757"/>
                <a:gd name="connsiteX25" fmla="*/ 2968283 w 6288258"/>
                <a:gd name="connsiteY25" fmla="*/ 309576 h 970757"/>
                <a:gd name="connsiteX26" fmla="*/ 3080824 w 6288258"/>
                <a:gd name="connsiteY26" fmla="*/ 576862 h 970757"/>
                <a:gd name="connsiteX27" fmla="*/ 3305908 w 6288258"/>
                <a:gd name="connsiteY27" fmla="*/ 816013 h 970757"/>
                <a:gd name="connsiteX28" fmla="*/ 3362178 w 6288258"/>
                <a:gd name="connsiteY28" fmla="*/ 872284 h 970757"/>
                <a:gd name="connsiteX29" fmla="*/ 3615397 w 6288258"/>
                <a:gd name="connsiteY29" fmla="*/ 914487 h 970757"/>
                <a:gd name="connsiteX30" fmla="*/ 3770141 w 6288258"/>
                <a:gd name="connsiteY30" fmla="*/ 703471 h 970757"/>
                <a:gd name="connsiteX31" fmla="*/ 3854548 w 6288258"/>
                <a:gd name="connsiteY31" fmla="*/ 731607 h 970757"/>
                <a:gd name="connsiteX32" fmla="*/ 3938954 w 6288258"/>
                <a:gd name="connsiteY32" fmla="*/ 787877 h 970757"/>
                <a:gd name="connsiteX33" fmla="*/ 4079631 w 6288258"/>
                <a:gd name="connsiteY33" fmla="*/ 872284 h 970757"/>
                <a:gd name="connsiteX34" fmla="*/ 4164037 w 6288258"/>
                <a:gd name="connsiteY34" fmla="*/ 647201 h 970757"/>
                <a:gd name="connsiteX35" fmla="*/ 4220308 w 6288258"/>
                <a:gd name="connsiteY35" fmla="*/ 576862 h 970757"/>
                <a:gd name="connsiteX36" fmla="*/ 4403188 w 6288258"/>
                <a:gd name="connsiteY36" fmla="*/ 759742 h 970757"/>
                <a:gd name="connsiteX37" fmla="*/ 4487594 w 6288258"/>
                <a:gd name="connsiteY37" fmla="*/ 886351 h 970757"/>
                <a:gd name="connsiteX38" fmla="*/ 4600135 w 6288258"/>
                <a:gd name="connsiteY38" fmla="*/ 773810 h 970757"/>
                <a:gd name="connsiteX39" fmla="*/ 4684541 w 6288258"/>
                <a:gd name="connsiteY39" fmla="*/ 478388 h 970757"/>
                <a:gd name="connsiteX40" fmla="*/ 4754880 w 6288258"/>
                <a:gd name="connsiteY40" fmla="*/ 478388 h 970757"/>
                <a:gd name="connsiteX41" fmla="*/ 4951828 w 6288258"/>
                <a:gd name="connsiteY41" fmla="*/ 675336 h 970757"/>
                <a:gd name="connsiteX42" fmla="*/ 5092504 w 6288258"/>
                <a:gd name="connsiteY42" fmla="*/ 773810 h 970757"/>
                <a:gd name="connsiteX43" fmla="*/ 5233181 w 6288258"/>
                <a:gd name="connsiteY43" fmla="*/ 478388 h 970757"/>
                <a:gd name="connsiteX44" fmla="*/ 5416061 w 6288258"/>
                <a:gd name="connsiteY44" fmla="*/ 619065 h 970757"/>
                <a:gd name="connsiteX45" fmla="*/ 5542671 w 6288258"/>
                <a:gd name="connsiteY45" fmla="*/ 886351 h 970757"/>
                <a:gd name="connsiteX46" fmla="*/ 5767754 w 6288258"/>
                <a:gd name="connsiteY46" fmla="*/ 773810 h 970757"/>
                <a:gd name="connsiteX47" fmla="*/ 5852160 w 6288258"/>
                <a:gd name="connsiteY47" fmla="*/ 506524 h 970757"/>
                <a:gd name="connsiteX48" fmla="*/ 5964701 w 6288258"/>
                <a:gd name="connsiteY48" fmla="*/ 211102 h 970757"/>
                <a:gd name="connsiteX49" fmla="*/ 6035040 w 6288258"/>
                <a:gd name="connsiteY49" fmla="*/ 576862 h 970757"/>
                <a:gd name="connsiteX50" fmla="*/ 6133514 w 6288258"/>
                <a:gd name="connsiteY50" fmla="*/ 745674 h 970757"/>
                <a:gd name="connsiteX51" fmla="*/ 6288258 w 6288258"/>
                <a:gd name="connsiteY51" fmla="*/ 816013 h 970757"/>
                <a:gd name="connsiteX0" fmla="*/ 0 w 6288258"/>
                <a:gd name="connsiteY0" fmla="*/ 971374 h 971374"/>
                <a:gd name="connsiteX1" fmla="*/ 196948 w 6288258"/>
                <a:gd name="connsiteY1" fmla="*/ 901036 h 971374"/>
                <a:gd name="connsiteX2" fmla="*/ 323557 w 6288258"/>
                <a:gd name="connsiteY2" fmla="*/ 675953 h 971374"/>
                <a:gd name="connsiteX3" fmla="*/ 450166 w 6288258"/>
                <a:gd name="connsiteY3" fmla="*/ 704088 h 971374"/>
                <a:gd name="connsiteX4" fmla="*/ 576775 w 6288258"/>
                <a:gd name="connsiteY4" fmla="*/ 844765 h 971374"/>
                <a:gd name="connsiteX5" fmla="*/ 731520 w 6288258"/>
                <a:gd name="connsiteY5" fmla="*/ 619682 h 971374"/>
                <a:gd name="connsiteX6" fmla="*/ 829994 w 6288258"/>
                <a:gd name="connsiteY6" fmla="*/ 324261 h 971374"/>
                <a:gd name="connsiteX7" fmla="*/ 1041009 w 6288258"/>
                <a:gd name="connsiteY7" fmla="*/ 675953 h 971374"/>
                <a:gd name="connsiteX8" fmla="*/ 1195754 w 6288258"/>
                <a:gd name="connsiteY8" fmla="*/ 802562 h 971374"/>
                <a:gd name="connsiteX9" fmla="*/ 1336431 w 6288258"/>
                <a:gd name="connsiteY9" fmla="*/ 577479 h 971374"/>
                <a:gd name="connsiteX10" fmla="*/ 1434904 w 6288258"/>
                <a:gd name="connsiteY10" fmla="*/ 366464 h 971374"/>
                <a:gd name="connsiteX11" fmla="*/ 1533378 w 6288258"/>
                <a:gd name="connsiteY11" fmla="*/ 577479 h 971374"/>
                <a:gd name="connsiteX12" fmla="*/ 1603717 w 6288258"/>
                <a:gd name="connsiteY12" fmla="*/ 704088 h 971374"/>
                <a:gd name="connsiteX13" fmla="*/ 1730326 w 6288258"/>
                <a:gd name="connsiteY13" fmla="*/ 915104 h 971374"/>
                <a:gd name="connsiteX14" fmla="*/ 2011680 w 6288258"/>
                <a:gd name="connsiteY14" fmla="*/ 943239 h 971374"/>
                <a:gd name="connsiteX15" fmla="*/ 2110154 w 6288258"/>
                <a:gd name="connsiteY15" fmla="*/ 732224 h 971374"/>
                <a:gd name="connsiteX16" fmla="*/ 2166424 w 6288258"/>
                <a:gd name="connsiteY16" fmla="*/ 479005 h 971374"/>
                <a:gd name="connsiteX17" fmla="*/ 2215254 w 6288258"/>
                <a:gd name="connsiteY17" fmla="*/ 422735 h 971374"/>
                <a:gd name="connsiteX18" fmla="*/ 2299660 w 6288258"/>
                <a:gd name="connsiteY18" fmla="*/ 704 h 971374"/>
                <a:gd name="connsiteX19" fmla="*/ 2419643 w 6288258"/>
                <a:gd name="connsiteY19" fmla="*/ 535276 h 971374"/>
                <a:gd name="connsiteX20" fmla="*/ 2518117 w 6288258"/>
                <a:gd name="connsiteY20" fmla="*/ 718156 h 971374"/>
                <a:gd name="connsiteX21" fmla="*/ 2630658 w 6288258"/>
                <a:gd name="connsiteY21" fmla="*/ 844765 h 971374"/>
                <a:gd name="connsiteX22" fmla="*/ 2799471 w 6288258"/>
                <a:gd name="connsiteY22" fmla="*/ 788494 h 971374"/>
                <a:gd name="connsiteX23" fmla="*/ 2869809 w 6288258"/>
                <a:gd name="connsiteY23" fmla="*/ 535276 h 971374"/>
                <a:gd name="connsiteX24" fmla="*/ 2926080 w 6288258"/>
                <a:gd name="connsiteY24" fmla="*/ 352396 h 971374"/>
                <a:gd name="connsiteX25" fmla="*/ 2968283 w 6288258"/>
                <a:gd name="connsiteY25" fmla="*/ 310193 h 971374"/>
                <a:gd name="connsiteX26" fmla="*/ 3080824 w 6288258"/>
                <a:gd name="connsiteY26" fmla="*/ 577479 h 971374"/>
                <a:gd name="connsiteX27" fmla="*/ 3305908 w 6288258"/>
                <a:gd name="connsiteY27" fmla="*/ 816630 h 971374"/>
                <a:gd name="connsiteX28" fmla="*/ 3362178 w 6288258"/>
                <a:gd name="connsiteY28" fmla="*/ 872901 h 971374"/>
                <a:gd name="connsiteX29" fmla="*/ 3615397 w 6288258"/>
                <a:gd name="connsiteY29" fmla="*/ 915104 h 971374"/>
                <a:gd name="connsiteX30" fmla="*/ 3770141 w 6288258"/>
                <a:gd name="connsiteY30" fmla="*/ 704088 h 971374"/>
                <a:gd name="connsiteX31" fmla="*/ 3854548 w 6288258"/>
                <a:gd name="connsiteY31" fmla="*/ 732224 h 971374"/>
                <a:gd name="connsiteX32" fmla="*/ 3938954 w 6288258"/>
                <a:gd name="connsiteY32" fmla="*/ 788494 h 971374"/>
                <a:gd name="connsiteX33" fmla="*/ 4079631 w 6288258"/>
                <a:gd name="connsiteY33" fmla="*/ 872901 h 971374"/>
                <a:gd name="connsiteX34" fmla="*/ 4164037 w 6288258"/>
                <a:gd name="connsiteY34" fmla="*/ 647818 h 971374"/>
                <a:gd name="connsiteX35" fmla="*/ 4220308 w 6288258"/>
                <a:gd name="connsiteY35" fmla="*/ 577479 h 971374"/>
                <a:gd name="connsiteX36" fmla="*/ 4403188 w 6288258"/>
                <a:gd name="connsiteY36" fmla="*/ 760359 h 971374"/>
                <a:gd name="connsiteX37" fmla="*/ 4487594 w 6288258"/>
                <a:gd name="connsiteY37" fmla="*/ 886968 h 971374"/>
                <a:gd name="connsiteX38" fmla="*/ 4600135 w 6288258"/>
                <a:gd name="connsiteY38" fmla="*/ 774427 h 971374"/>
                <a:gd name="connsiteX39" fmla="*/ 4684541 w 6288258"/>
                <a:gd name="connsiteY39" fmla="*/ 479005 h 971374"/>
                <a:gd name="connsiteX40" fmla="*/ 4754880 w 6288258"/>
                <a:gd name="connsiteY40" fmla="*/ 479005 h 971374"/>
                <a:gd name="connsiteX41" fmla="*/ 4951828 w 6288258"/>
                <a:gd name="connsiteY41" fmla="*/ 675953 h 971374"/>
                <a:gd name="connsiteX42" fmla="*/ 5092504 w 6288258"/>
                <a:gd name="connsiteY42" fmla="*/ 774427 h 971374"/>
                <a:gd name="connsiteX43" fmla="*/ 5233181 w 6288258"/>
                <a:gd name="connsiteY43" fmla="*/ 479005 h 971374"/>
                <a:gd name="connsiteX44" fmla="*/ 5416061 w 6288258"/>
                <a:gd name="connsiteY44" fmla="*/ 619682 h 971374"/>
                <a:gd name="connsiteX45" fmla="*/ 5542671 w 6288258"/>
                <a:gd name="connsiteY45" fmla="*/ 886968 h 971374"/>
                <a:gd name="connsiteX46" fmla="*/ 5767754 w 6288258"/>
                <a:gd name="connsiteY46" fmla="*/ 774427 h 971374"/>
                <a:gd name="connsiteX47" fmla="*/ 5852160 w 6288258"/>
                <a:gd name="connsiteY47" fmla="*/ 507141 h 971374"/>
                <a:gd name="connsiteX48" fmla="*/ 5964701 w 6288258"/>
                <a:gd name="connsiteY48" fmla="*/ 211719 h 971374"/>
                <a:gd name="connsiteX49" fmla="*/ 6035040 w 6288258"/>
                <a:gd name="connsiteY49" fmla="*/ 577479 h 971374"/>
                <a:gd name="connsiteX50" fmla="*/ 6133514 w 6288258"/>
                <a:gd name="connsiteY50" fmla="*/ 746291 h 971374"/>
                <a:gd name="connsiteX51" fmla="*/ 6288258 w 6288258"/>
                <a:gd name="connsiteY51" fmla="*/ 816630 h 971374"/>
                <a:gd name="connsiteX0" fmla="*/ 0 w 6288258"/>
                <a:gd name="connsiteY0" fmla="*/ 971374 h 971374"/>
                <a:gd name="connsiteX1" fmla="*/ 196948 w 6288258"/>
                <a:gd name="connsiteY1" fmla="*/ 901036 h 971374"/>
                <a:gd name="connsiteX2" fmla="*/ 323557 w 6288258"/>
                <a:gd name="connsiteY2" fmla="*/ 675953 h 971374"/>
                <a:gd name="connsiteX3" fmla="*/ 450166 w 6288258"/>
                <a:gd name="connsiteY3" fmla="*/ 704088 h 971374"/>
                <a:gd name="connsiteX4" fmla="*/ 576775 w 6288258"/>
                <a:gd name="connsiteY4" fmla="*/ 844765 h 971374"/>
                <a:gd name="connsiteX5" fmla="*/ 731520 w 6288258"/>
                <a:gd name="connsiteY5" fmla="*/ 619682 h 971374"/>
                <a:gd name="connsiteX6" fmla="*/ 813446 w 6288258"/>
                <a:gd name="connsiteY6" fmla="*/ 155448 h 971374"/>
                <a:gd name="connsiteX7" fmla="*/ 1041009 w 6288258"/>
                <a:gd name="connsiteY7" fmla="*/ 675953 h 971374"/>
                <a:gd name="connsiteX8" fmla="*/ 1195754 w 6288258"/>
                <a:gd name="connsiteY8" fmla="*/ 802562 h 971374"/>
                <a:gd name="connsiteX9" fmla="*/ 1336431 w 6288258"/>
                <a:gd name="connsiteY9" fmla="*/ 577479 h 971374"/>
                <a:gd name="connsiteX10" fmla="*/ 1434904 w 6288258"/>
                <a:gd name="connsiteY10" fmla="*/ 366464 h 971374"/>
                <a:gd name="connsiteX11" fmla="*/ 1533378 w 6288258"/>
                <a:gd name="connsiteY11" fmla="*/ 577479 h 971374"/>
                <a:gd name="connsiteX12" fmla="*/ 1603717 w 6288258"/>
                <a:gd name="connsiteY12" fmla="*/ 704088 h 971374"/>
                <a:gd name="connsiteX13" fmla="*/ 1730326 w 6288258"/>
                <a:gd name="connsiteY13" fmla="*/ 915104 h 971374"/>
                <a:gd name="connsiteX14" fmla="*/ 2011680 w 6288258"/>
                <a:gd name="connsiteY14" fmla="*/ 943239 h 971374"/>
                <a:gd name="connsiteX15" fmla="*/ 2110154 w 6288258"/>
                <a:gd name="connsiteY15" fmla="*/ 732224 h 971374"/>
                <a:gd name="connsiteX16" fmla="*/ 2166424 w 6288258"/>
                <a:gd name="connsiteY16" fmla="*/ 479005 h 971374"/>
                <a:gd name="connsiteX17" fmla="*/ 2215254 w 6288258"/>
                <a:gd name="connsiteY17" fmla="*/ 422735 h 971374"/>
                <a:gd name="connsiteX18" fmla="*/ 2299660 w 6288258"/>
                <a:gd name="connsiteY18" fmla="*/ 704 h 971374"/>
                <a:gd name="connsiteX19" fmla="*/ 2419643 w 6288258"/>
                <a:gd name="connsiteY19" fmla="*/ 535276 h 971374"/>
                <a:gd name="connsiteX20" fmla="*/ 2518117 w 6288258"/>
                <a:gd name="connsiteY20" fmla="*/ 718156 h 971374"/>
                <a:gd name="connsiteX21" fmla="*/ 2630658 w 6288258"/>
                <a:gd name="connsiteY21" fmla="*/ 844765 h 971374"/>
                <a:gd name="connsiteX22" fmla="*/ 2799471 w 6288258"/>
                <a:gd name="connsiteY22" fmla="*/ 788494 h 971374"/>
                <a:gd name="connsiteX23" fmla="*/ 2869809 w 6288258"/>
                <a:gd name="connsiteY23" fmla="*/ 535276 h 971374"/>
                <a:gd name="connsiteX24" fmla="*/ 2926080 w 6288258"/>
                <a:gd name="connsiteY24" fmla="*/ 352396 h 971374"/>
                <a:gd name="connsiteX25" fmla="*/ 2968283 w 6288258"/>
                <a:gd name="connsiteY25" fmla="*/ 310193 h 971374"/>
                <a:gd name="connsiteX26" fmla="*/ 3080824 w 6288258"/>
                <a:gd name="connsiteY26" fmla="*/ 577479 h 971374"/>
                <a:gd name="connsiteX27" fmla="*/ 3305908 w 6288258"/>
                <a:gd name="connsiteY27" fmla="*/ 816630 h 971374"/>
                <a:gd name="connsiteX28" fmla="*/ 3362178 w 6288258"/>
                <a:gd name="connsiteY28" fmla="*/ 872901 h 971374"/>
                <a:gd name="connsiteX29" fmla="*/ 3615397 w 6288258"/>
                <a:gd name="connsiteY29" fmla="*/ 915104 h 971374"/>
                <a:gd name="connsiteX30" fmla="*/ 3770141 w 6288258"/>
                <a:gd name="connsiteY30" fmla="*/ 704088 h 971374"/>
                <a:gd name="connsiteX31" fmla="*/ 3854548 w 6288258"/>
                <a:gd name="connsiteY31" fmla="*/ 732224 h 971374"/>
                <a:gd name="connsiteX32" fmla="*/ 3938954 w 6288258"/>
                <a:gd name="connsiteY32" fmla="*/ 788494 h 971374"/>
                <a:gd name="connsiteX33" fmla="*/ 4079631 w 6288258"/>
                <a:gd name="connsiteY33" fmla="*/ 872901 h 971374"/>
                <a:gd name="connsiteX34" fmla="*/ 4164037 w 6288258"/>
                <a:gd name="connsiteY34" fmla="*/ 647818 h 971374"/>
                <a:gd name="connsiteX35" fmla="*/ 4220308 w 6288258"/>
                <a:gd name="connsiteY35" fmla="*/ 577479 h 971374"/>
                <a:gd name="connsiteX36" fmla="*/ 4403188 w 6288258"/>
                <a:gd name="connsiteY36" fmla="*/ 760359 h 971374"/>
                <a:gd name="connsiteX37" fmla="*/ 4487594 w 6288258"/>
                <a:gd name="connsiteY37" fmla="*/ 886968 h 971374"/>
                <a:gd name="connsiteX38" fmla="*/ 4600135 w 6288258"/>
                <a:gd name="connsiteY38" fmla="*/ 774427 h 971374"/>
                <a:gd name="connsiteX39" fmla="*/ 4684541 w 6288258"/>
                <a:gd name="connsiteY39" fmla="*/ 479005 h 971374"/>
                <a:gd name="connsiteX40" fmla="*/ 4754880 w 6288258"/>
                <a:gd name="connsiteY40" fmla="*/ 479005 h 971374"/>
                <a:gd name="connsiteX41" fmla="*/ 4951828 w 6288258"/>
                <a:gd name="connsiteY41" fmla="*/ 675953 h 971374"/>
                <a:gd name="connsiteX42" fmla="*/ 5092504 w 6288258"/>
                <a:gd name="connsiteY42" fmla="*/ 774427 h 971374"/>
                <a:gd name="connsiteX43" fmla="*/ 5233181 w 6288258"/>
                <a:gd name="connsiteY43" fmla="*/ 479005 h 971374"/>
                <a:gd name="connsiteX44" fmla="*/ 5416061 w 6288258"/>
                <a:gd name="connsiteY44" fmla="*/ 619682 h 971374"/>
                <a:gd name="connsiteX45" fmla="*/ 5542671 w 6288258"/>
                <a:gd name="connsiteY45" fmla="*/ 886968 h 971374"/>
                <a:gd name="connsiteX46" fmla="*/ 5767754 w 6288258"/>
                <a:gd name="connsiteY46" fmla="*/ 774427 h 971374"/>
                <a:gd name="connsiteX47" fmla="*/ 5852160 w 6288258"/>
                <a:gd name="connsiteY47" fmla="*/ 507141 h 971374"/>
                <a:gd name="connsiteX48" fmla="*/ 5964701 w 6288258"/>
                <a:gd name="connsiteY48" fmla="*/ 211719 h 971374"/>
                <a:gd name="connsiteX49" fmla="*/ 6035040 w 6288258"/>
                <a:gd name="connsiteY49" fmla="*/ 577479 h 971374"/>
                <a:gd name="connsiteX50" fmla="*/ 6133514 w 6288258"/>
                <a:gd name="connsiteY50" fmla="*/ 746291 h 971374"/>
                <a:gd name="connsiteX51" fmla="*/ 6288258 w 6288258"/>
                <a:gd name="connsiteY51" fmla="*/ 816630 h 971374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23557 w 6288258"/>
                <a:gd name="connsiteY2" fmla="*/ 520686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1603717 w 6288258"/>
                <a:gd name="connsiteY12" fmla="*/ 548821 h 816107"/>
                <a:gd name="connsiteX13" fmla="*/ 1730326 w 6288258"/>
                <a:gd name="connsiteY13" fmla="*/ 759837 h 816107"/>
                <a:gd name="connsiteX14" fmla="*/ 2011680 w 6288258"/>
                <a:gd name="connsiteY14" fmla="*/ 787972 h 816107"/>
                <a:gd name="connsiteX15" fmla="*/ 2110154 w 6288258"/>
                <a:gd name="connsiteY15" fmla="*/ 576957 h 816107"/>
                <a:gd name="connsiteX16" fmla="*/ 2166424 w 6288258"/>
                <a:gd name="connsiteY16" fmla="*/ 323738 h 816107"/>
                <a:gd name="connsiteX17" fmla="*/ 2215254 w 6288258"/>
                <a:gd name="connsiteY17" fmla="*/ 267468 h 816107"/>
                <a:gd name="connsiteX18" fmla="*/ 2316208 w 6288258"/>
                <a:gd name="connsiteY18" fmla="*/ 28317 h 816107"/>
                <a:gd name="connsiteX19" fmla="*/ 2419643 w 6288258"/>
                <a:gd name="connsiteY19" fmla="*/ 380009 h 816107"/>
                <a:gd name="connsiteX20" fmla="*/ 2518117 w 6288258"/>
                <a:gd name="connsiteY20" fmla="*/ 562889 h 816107"/>
                <a:gd name="connsiteX21" fmla="*/ 2630658 w 6288258"/>
                <a:gd name="connsiteY21" fmla="*/ 689498 h 816107"/>
                <a:gd name="connsiteX22" fmla="*/ 2799471 w 6288258"/>
                <a:gd name="connsiteY22" fmla="*/ 633227 h 816107"/>
                <a:gd name="connsiteX23" fmla="*/ 2869809 w 6288258"/>
                <a:gd name="connsiteY23" fmla="*/ 380009 h 816107"/>
                <a:gd name="connsiteX24" fmla="*/ 2926080 w 6288258"/>
                <a:gd name="connsiteY24" fmla="*/ 197129 h 816107"/>
                <a:gd name="connsiteX25" fmla="*/ 2968283 w 6288258"/>
                <a:gd name="connsiteY25" fmla="*/ 154926 h 816107"/>
                <a:gd name="connsiteX26" fmla="*/ 3080824 w 6288258"/>
                <a:gd name="connsiteY26" fmla="*/ 422212 h 816107"/>
                <a:gd name="connsiteX27" fmla="*/ 3305908 w 6288258"/>
                <a:gd name="connsiteY27" fmla="*/ 661363 h 816107"/>
                <a:gd name="connsiteX28" fmla="*/ 3362178 w 6288258"/>
                <a:gd name="connsiteY28" fmla="*/ 717634 h 816107"/>
                <a:gd name="connsiteX29" fmla="*/ 3615397 w 6288258"/>
                <a:gd name="connsiteY29" fmla="*/ 759837 h 816107"/>
                <a:gd name="connsiteX30" fmla="*/ 3770141 w 6288258"/>
                <a:gd name="connsiteY30" fmla="*/ 548821 h 816107"/>
                <a:gd name="connsiteX31" fmla="*/ 3854548 w 6288258"/>
                <a:gd name="connsiteY31" fmla="*/ 576957 h 816107"/>
                <a:gd name="connsiteX32" fmla="*/ 3938954 w 6288258"/>
                <a:gd name="connsiteY32" fmla="*/ 633227 h 816107"/>
                <a:gd name="connsiteX33" fmla="*/ 4079631 w 6288258"/>
                <a:gd name="connsiteY33" fmla="*/ 717634 h 816107"/>
                <a:gd name="connsiteX34" fmla="*/ 4164037 w 6288258"/>
                <a:gd name="connsiteY34" fmla="*/ 492551 h 816107"/>
                <a:gd name="connsiteX35" fmla="*/ 4220308 w 6288258"/>
                <a:gd name="connsiteY35" fmla="*/ 422212 h 816107"/>
                <a:gd name="connsiteX36" fmla="*/ 4403188 w 6288258"/>
                <a:gd name="connsiteY36" fmla="*/ 605092 h 816107"/>
                <a:gd name="connsiteX37" fmla="*/ 4487594 w 6288258"/>
                <a:gd name="connsiteY37" fmla="*/ 731701 h 816107"/>
                <a:gd name="connsiteX38" fmla="*/ 4600135 w 6288258"/>
                <a:gd name="connsiteY38" fmla="*/ 619160 h 816107"/>
                <a:gd name="connsiteX39" fmla="*/ 4684541 w 6288258"/>
                <a:gd name="connsiteY39" fmla="*/ 323738 h 816107"/>
                <a:gd name="connsiteX40" fmla="*/ 4754880 w 6288258"/>
                <a:gd name="connsiteY40" fmla="*/ 323738 h 816107"/>
                <a:gd name="connsiteX41" fmla="*/ 4951828 w 6288258"/>
                <a:gd name="connsiteY41" fmla="*/ 520686 h 816107"/>
                <a:gd name="connsiteX42" fmla="*/ 5092504 w 6288258"/>
                <a:gd name="connsiteY42" fmla="*/ 619160 h 816107"/>
                <a:gd name="connsiteX43" fmla="*/ 5233181 w 6288258"/>
                <a:gd name="connsiteY43" fmla="*/ 323738 h 816107"/>
                <a:gd name="connsiteX44" fmla="*/ 5416061 w 6288258"/>
                <a:gd name="connsiteY44" fmla="*/ 464415 h 816107"/>
                <a:gd name="connsiteX45" fmla="*/ 5542671 w 6288258"/>
                <a:gd name="connsiteY45" fmla="*/ 731701 h 816107"/>
                <a:gd name="connsiteX46" fmla="*/ 5767754 w 6288258"/>
                <a:gd name="connsiteY46" fmla="*/ 619160 h 816107"/>
                <a:gd name="connsiteX47" fmla="*/ 5852160 w 6288258"/>
                <a:gd name="connsiteY47" fmla="*/ 351874 h 816107"/>
                <a:gd name="connsiteX48" fmla="*/ 5964701 w 6288258"/>
                <a:gd name="connsiteY48" fmla="*/ 56452 h 816107"/>
                <a:gd name="connsiteX49" fmla="*/ 6035040 w 6288258"/>
                <a:gd name="connsiteY49" fmla="*/ 422212 h 816107"/>
                <a:gd name="connsiteX50" fmla="*/ 6133514 w 6288258"/>
                <a:gd name="connsiteY50" fmla="*/ 591024 h 816107"/>
                <a:gd name="connsiteX51" fmla="*/ 6288258 w 6288258"/>
                <a:gd name="connsiteY51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1603717 w 6288258"/>
                <a:gd name="connsiteY12" fmla="*/ 548821 h 816107"/>
                <a:gd name="connsiteX13" fmla="*/ 1730326 w 6288258"/>
                <a:gd name="connsiteY13" fmla="*/ 759837 h 816107"/>
                <a:gd name="connsiteX14" fmla="*/ 2011680 w 6288258"/>
                <a:gd name="connsiteY14" fmla="*/ 787972 h 816107"/>
                <a:gd name="connsiteX15" fmla="*/ 2110154 w 6288258"/>
                <a:gd name="connsiteY15" fmla="*/ 576957 h 816107"/>
                <a:gd name="connsiteX16" fmla="*/ 2166424 w 6288258"/>
                <a:gd name="connsiteY16" fmla="*/ 323738 h 816107"/>
                <a:gd name="connsiteX17" fmla="*/ 2215254 w 6288258"/>
                <a:gd name="connsiteY17" fmla="*/ 267468 h 816107"/>
                <a:gd name="connsiteX18" fmla="*/ 2316208 w 6288258"/>
                <a:gd name="connsiteY18" fmla="*/ 28317 h 816107"/>
                <a:gd name="connsiteX19" fmla="*/ 2419643 w 6288258"/>
                <a:gd name="connsiteY19" fmla="*/ 380009 h 816107"/>
                <a:gd name="connsiteX20" fmla="*/ 2518117 w 6288258"/>
                <a:gd name="connsiteY20" fmla="*/ 562889 h 816107"/>
                <a:gd name="connsiteX21" fmla="*/ 2630658 w 6288258"/>
                <a:gd name="connsiteY21" fmla="*/ 689498 h 816107"/>
                <a:gd name="connsiteX22" fmla="*/ 2799471 w 6288258"/>
                <a:gd name="connsiteY22" fmla="*/ 633227 h 816107"/>
                <a:gd name="connsiteX23" fmla="*/ 2869809 w 6288258"/>
                <a:gd name="connsiteY23" fmla="*/ 380009 h 816107"/>
                <a:gd name="connsiteX24" fmla="*/ 2926080 w 6288258"/>
                <a:gd name="connsiteY24" fmla="*/ 197129 h 816107"/>
                <a:gd name="connsiteX25" fmla="*/ 2968283 w 6288258"/>
                <a:gd name="connsiteY25" fmla="*/ 154926 h 816107"/>
                <a:gd name="connsiteX26" fmla="*/ 3080824 w 6288258"/>
                <a:gd name="connsiteY26" fmla="*/ 422212 h 816107"/>
                <a:gd name="connsiteX27" fmla="*/ 3305908 w 6288258"/>
                <a:gd name="connsiteY27" fmla="*/ 661363 h 816107"/>
                <a:gd name="connsiteX28" fmla="*/ 3362178 w 6288258"/>
                <a:gd name="connsiteY28" fmla="*/ 717634 h 816107"/>
                <a:gd name="connsiteX29" fmla="*/ 3615397 w 6288258"/>
                <a:gd name="connsiteY29" fmla="*/ 759837 h 816107"/>
                <a:gd name="connsiteX30" fmla="*/ 3770141 w 6288258"/>
                <a:gd name="connsiteY30" fmla="*/ 548821 h 816107"/>
                <a:gd name="connsiteX31" fmla="*/ 3854548 w 6288258"/>
                <a:gd name="connsiteY31" fmla="*/ 576957 h 816107"/>
                <a:gd name="connsiteX32" fmla="*/ 3938954 w 6288258"/>
                <a:gd name="connsiteY32" fmla="*/ 633227 h 816107"/>
                <a:gd name="connsiteX33" fmla="*/ 4079631 w 6288258"/>
                <a:gd name="connsiteY33" fmla="*/ 717634 h 816107"/>
                <a:gd name="connsiteX34" fmla="*/ 4164037 w 6288258"/>
                <a:gd name="connsiteY34" fmla="*/ 492551 h 816107"/>
                <a:gd name="connsiteX35" fmla="*/ 4220308 w 6288258"/>
                <a:gd name="connsiteY35" fmla="*/ 422212 h 816107"/>
                <a:gd name="connsiteX36" fmla="*/ 4403188 w 6288258"/>
                <a:gd name="connsiteY36" fmla="*/ 605092 h 816107"/>
                <a:gd name="connsiteX37" fmla="*/ 4487594 w 6288258"/>
                <a:gd name="connsiteY37" fmla="*/ 731701 h 816107"/>
                <a:gd name="connsiteX38" fmla="*/ 4600135 w 6288258"/>
                <a:gd name="connsiteY38" fmla="*/ 619160 h 816107"/>
                <a:gd name="connsiteX39" fmla="*/ 4684541 w 6288258"/>
                <a:gd name="connsiteY39" fmla="*/ 323738 h 816107"/>
                <a:gd name="connsiteX40" fmla="*/ 4754880 w 6288258"/>
                <a:gd name="connsiteY40" fmla="*/ 323738 h 816107"/>
                <a:gd name="connsiteX41" fmla="*/ 4951828 w 6288258"/>
                <a:gd name="connsiteY41" fmla="*/ 520686 h 816107"/>
                <a:gd name="connsiteX42" fmla="*/ 5092504 w 6288258"/>
                <a:gd name="connsiteY42" fmla="*/ 619160 h 816107"/>
                <a:gd name="connsiteX43" fmla="*/ 5233181 w 6288258"/>
                <a:gd name="connsiteY43" fmla="*/ 323738 h 816107"/>
                <a:gd name="connsiteX44" fmla="*/ 5416061 w 6288258"/>
                <a:gd name="connsiteY44" fmla="*/ 464415 h 816107"/>
                <a:gd name="connsiteX45" fmla="*/ 5542671 w 6288258"/>
                <a:gd name="connsiteY45" fmla="*/ 731701 h 816107"/>
                <a:gd name="connsiteX46" fmla="*/ 5767754 w 6288258"/>
                <a:gd name="connsiteY46" fmla="*/ 619160 h 816107"/>
                <a:gd name="connsiteX47" fmla="*/ 5852160 w 6288258"/>
                <a:gd name="connsiteY47" fmla="*/ 351874 h 816107"/>
                <a:gd name="connsiteX48" fmla="*/ 5964701 w 6288258"/>
                <a:gd name="connsiteY48" fmla="*/ 56452 h 816107"/>
                <a:gd name="connsiteX49" fmla="*/ 6035040 w 6288258"/>
                <a:gd name="connsiteY49" fmla="*/ 422212 h 816107"/>
                <a:gd name="connsiteX50" fmla="*/ 6133514 w 6288258"/>
                <a:gd name="connsiteY50" fmla="*/ 591024 h 816107"/>
                <a:gd name="connsiteX51" fmla="*/ 6288258 w 6288258"/>
                <a:gd name="connsiteY51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1603717 w 6288258"/>
                <a:gd name="connsiteY12" fmla="*/ 548821 h 816107"/>
                <a:gd name="connsiteX13" fmla="*/ 1730326 w 6288258"/>
                <a:gd name="connsiteY13" fmla="*/ 759837 h 816107"/>
                <a:gd name="connsiteX14" fmla="*/ 2011680 w 6288258"/>
                <a:gd name="connsiteY14" fmla="*/ 787972 h 816107"/>
                <a:gd name="connsiteX15" fmla="*/ 2110154 w 6288258"/>
                <a:gd name="connsiteY15" fmla="*/ 576957 h 816107"/>
                <a:gd name="connsiteX16" fmla="*/ 2166424 w 6288258"/>
                <a:gd name="connsiteY16" fmla="*/ 323738 h 816107"/>
                <a:gd name="connsiteX17" fmla="*/ 2215254 w 6288258"/>
                <a:gd name="connsiteY17" fmla="*/ 267468 h 816107"/>
                <a:gd name="connsiteX18" fmla="*/ 2316208 w 6288258"/>
                <a:gd name="connsiteY18" fmla="*/ 28317 h 816107"/>
                <a:gd name="connsiteX19" fmla="*/ 2419643 w 6288258"/>
                <a:gd name="connsiteY19" fmla="*/ 380009 h 816107"/>
                <a:gd name="connsiteX20" fmla="*/ 2518117 w 6288258"/>
                <a:gd name="connsiteY20" fmla="*/ 562889 h 816107"/>
                <a:gd name="connsiteX21" fmla="*/ 2630658 w 6288258"/>
                <a:gd name="connsiteY21" fmla="*/ 689498 h 816107"/>
                <a:gd name="connsiteX22" fmla="*/ 2869809 w 6288258"/>
                <a:gd name="connsiteY22" fmla="*/ 380009 h 816107"/>
                <a:gd name="connsiteX23" fmla="*/ 2926080 w 6288258"/>
                <a:gd name="connsiteY23" fmla="*/ 197129 h 816107"/>
                <a:gd name="connsiteX24" fmla="*/ 2968283 w 6288258"/>
                <a:gd name="connsiteY24" fmla="*/ 154926 h 816107"/>
                <a:gd name="connsiteX25" fmla="*/ 3080824 w 6288258"/>
                <a:gd name="connsiteY25" fmla="*/ 422212 h 816107"/>
                <a:gd name="connsiteX26" fmla="*/ 3305908 w 6288258"/>
                <a:gd name="connsiteY26" fmla="*/ 661363 h 816107"/>
                <a:gd name="connsiteX27" fmla="*/ 3362178 w 6288258"/>
                <a:gd name="connsiteY27" fmla="*/ 717634 h 816107"/>
                <a:gd name="connsiteX28" fmla="*/ 3615397 w 6288258"/>
                <a:gd name="connsiteY28" fmla="*/ 759837 h 816107"/>
                <a:gd name="connsiteX29" fmla="*/ 3770141 w 6288258"/>
                <a:gd name="connsiteY29" fmla="*/ 548821 h 816107"/>
                <a:gd name="connsiteX30" fmla="*/ 3854548 w 6288258"/>
                <a:gd name="connsiteY30" fmla="*/ 576957 h 816107"/>
                <a:gd name="connsiteX31" fmla="*/ 3938954 w 6288258"/>
                <a:gd name="connsiteY31" fmla="*/ 633227 h 816107"/>
                <a:gd name="connsiteX32" fmla="*/ 4079631 w 6288258"/>
                <a:gd name="connsiteY32" fmla="*/ 717634 h 816107"/>
                <a:gd name="connsiteX33" fmla="*/ 4164037 w 6288258"/>
                <a:gd name="connsiteY33" fmla="*/ 492551 h 816107"/>
                <a:gd name="connsiteX34" fmla="*/ 4220308 w 6288258"/>
                <a:gd name="connsiteY34" fmla="*/ 422212 h 816107"/>
                <a:gd name="connsiteX35" fmla="*/ 4403188 w 6288258"/>
                <a:gd name="connsiteY35" fmla="*/ 605092 h 816107"/>
                <a:gd name="connsiteX36" fmla="*/ 4487594 w 6288258"/>
                <a:gd name="connsiteY36" fmla="*/ 731701 h 816107"/>
                <a:gd name="connsiteX37" fmla="*/ 4600135 w 6288258"/>
                <a:gd name="connsiteY37" fmla="*/ 619160 h 816107"/>
                <a:gd name="connsiteX38" fmla="*/ 4684541 w 6288258"/>
                <a:gd name="connsiteY38" fmla="*/ 323738 h 816107"/>
                <a:gd name="connsiteX39" fmla="*/ 4754880 w 6288258"/>
                <a:gd name="connsiteY39" fmla="*/ 323738 h 816107"/>
                <a:gd name="connsiteX40" fmla="*/ 4951828 w 6288258"/>
                <a:gd name="connsiteY40" fmla="*/ 520686 h 816107"/>
                <a:gd name="connsiteX41" fmla="*/ 5092504 w 6288258"/>
                <a:gd name="connsiteY41" fmla="*/ 619160 h 816107"/>
                <a:gd name="connsiteX42" fmla="*/ 5233181 w 6288258"/>
                <a:gd name="connsiteY42" fmla="*/ 323738 h 816107"/>
                <a:gd name="connsiteX43" fmla="*/ 5416061 w 6288258"/>
                <a:gd name="connsiteY43" fmla="*/ 464415 h 816107"/>
                <a:gd name="connsiteX44" fmla="*/ 5542671 w 6288258"/>
                <a:gd name="connsiteY44" fmla="*/ 731701 h 816107"/>
                <a:gd name="connsiteX45" fmla="*/ 5767754 w 6288258"/>
                <a:gd name="connsiteY45" fmla="*/ 619160 h 816107"/>
                <a:gd name="connsiteX46" fmla="*/ 5852160 w 6288258"/>
                <a:gd name="connsiteY46" fmla="*/ 351874 h 816107"/>
                <a:gd name="connsiteX47" fmla="*/ 5964701 w 6288258"/>
                <a:gd name="connsiteY47" fmla="*/ 56452 h 816107"/>
                <a:gd name="connsiteX48" fmla="*/ 6035040 w 6288258"/>
                <a:gd name="connsiteY48" fmla="*/ 422212 h 816107"/>
                <a:gd name="connsiteX49" fmla="*/ 6133514 w 6288258"/>
                <a:gd name="connsiteY49" fmla="*/ 591024 h 816107"/>
                <a:gd name="connsiteX50" fmla="*/ 6288258 w 6288258"/>
                <a:gd name="connsiteY50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1603717 w 6288258"/>
                <a:gd name="connsiteY12" fmla="*/ 548821 h 816107"/>
                <a:gd name="connsiteX13" fmla="*/ 1730326 w 6288258"/>
                <a:gd name="connsiteY13" fmla="*/ 759837 h 816107"/>
                <a:gd name="connsiteX14" fmla="*/ 2011680 w 6288258"/>
                <a:gd name="connsiteY14" fmla="*/ 787972 h 816107"/>
                <a:gd name="connsiteX15" fmla="*/ 2110154 w 6288258"/>
                <a:gd name="connsiteY15" fmla="*/ 576957 h 816107"/>
                <a:gd name="connsiteX16" fmla="*/ 2166424 w 6288258"/>
                <a:gd name="connsiteY16" fmla="*/ 323738 h 816107"/>
                <a:gd name="connsiteX17" fmla="*/ 2215254 w 6288258"/>
                <a:gd name="connsiteY17" fmla="*/ 267468 h 816107"/>
                <a:gd name="connsiteX18" fmla="*/ 2316208 w 6288258"/>
                <a:gd name="connsiteY18" fmla="*/ 28317 h 816107"/>
                <a:gd name="connsiteX19" fmla="*/ 2419643 w 6288258"/>
                <a:gd name="connsiteY19" fmla="*/ 380009 h 816107"/>
                <a:gd name="connsiteX20" fmla="*/ 2518117 w 6288258"/>
                <a:gd name="connsiteY20" fmla="*/ 562889 h 816107"/>
                <a:gd name="connsiteX21" fmla="*/ 2869809 w 6288258"/>
                <a:gd name="connsiteY21" fmla="*/ 380009 h 816107"/>
                <a:gd name="connsiteX22" fmla="*/ 2926080 w 6288258"/>
                <a:gd name="connsiteY22" fmla="*/ 197129 h 816107"/>
                <a:gd name="connsiteX23" fmla="*/ 2968283 w 6288258"/>
                <a:gd name="connsiteY23" fmla="*/ 154926 h 816107"/>
                <a:gd name="connsiteX24" fmla="*/ 3080824 w 6288258"/>
                <a:gd name="connsiteY24" fmla="*/ 422212 h 816107"/>
                <a:gd name="connsiteX25" fmla="*/ 3305908 w 6288258"/>
                <a:gd name="connsiteY25" fmla="*/ 661363 h 816107"/>
                <a:gd name="connsiteX26" fmla="*/ 3362178 w 6288258"/>
                <a:gd name="connsiteY26" fmla="*/ 717634 h 816107"/>
                <a:gd name="connsiteX27" fmla="*/ 3615397 w 6288258"/>
                <a:gd name="connsiteY27" fmla="*/ 759837 h 816107"/>
                <a:gd name="connsiteX28" fmla="*/ 3770141 w 6288258"/>
                <a:gd name="connsiteY28" fmla="*/ 548821 h 816107"/>
                <a:gd name="connsiteX29" fmla="*/ 3854548 w 6288258"/>
                <a:gd name="connsiteY29" fmla="*/ 576957 h 816107"/>
                <a:gd name="connsiteX30" fmla="*/ 3938954 w 6288258"/>
                <a:gd name="connsiteY30" fmla="*/ 633227 h 816107"/>
                <a:gd name="connsiteX31" fmla="*/ 4079631 w 6288258"/>
                <a:gd name="connsiteY31" fmla="*/ 717634 h 816107"/>
                <a:gd name="connsiteX32" fmla="*/ 4164037 w 6288258"/>
                <a:gd name="connsiteY32" fmla="*/ 492551 h 816107"/>
                <a:gd name="connsiteX33" fmla="*/ 4220308 w 6288258"/>
                <a:gd name="connsiteY33" fmla="*/ 422212 h 816107"/>
                <a:gd name="connsiteX34" fmla="*/ 4403188 w 6288258"/>
                <a:gd name="connsiteY34" fmla="*/ 605092 h 816107"/>
                <a:gd name="connsiteX35" fmla="*/ 4487594 w 6288258"/>
                <a:gd name="connsiteY35" fmla="*/ 731701 h 816107"/>
                <a:gd name="connsiteX36" fmla="*/ 4600135 w 6288258"/>
                <a:gd name="connsiteY36" fmla="*/ 619160 h 816107"/>
                <a:gd name="connsiteX37" fmla="*/ 4684541 w 6288258"/>
                <a:gd name="connsiteY37" fmla="*/ 323738 h 816107"/>
                <a:gd name="connsiteX38" fmla="*/ 4754880 w 6288258"/>
                <a:gd name="connsiteY38" fmla="*/ 323738 h 816107"/>
                <a:gd name="connsiteX39" fmla="*/ 4951828 w 6288258"/>
                <a:gd name="connsiteY39" fmla="*/ 520686 h 816107"/>
                <a:gd name="connsiteX40" fmla="*/ 5092504 w 6288258"/>
                <a:gd name="connsiteY40" fmla="*/ 619160 h 816107"/>
                <a:gd name="connsiteX41" fmla="*/ 5233181 w 6288258"/>
                <a:gd name="connsiteY41" fmla="*/ 323738 h 816107"/>
                <a:gd name="connsiteX42" fmla="*/ 5416061 w 6288258"/>
                <a:gd name="connsiteY42" fmla="*/ 464415 h 816107"/>
                <a:gd name="connsiteX43" fmla="*/ 5542671 w 6288258"/>
                <a:gd name="connsiteY43" fmla="*/ 731701 h 816107"/>
                <a:gd name="connsiteX44" fmla="*/ 5767754 w 6288258"/>
                <a:gd name="connsiteY44" fmla="*/ 619160 h 816107"/>
                <a:gd name="connsiteX45" fmla="*/ 5852160 w 6288258"/>
                <a:gd name="connsiteY45" fmla="*/ 351874 h 816107"/>
                <a:gd name="connsiteX46" fmla="*/ 5964701 w 6288258"/>
                <a:gd name="connsiteY46" fmla="*/ 56452 h 816107"/>
                <a:gd name="connsiteX47" fmla="*/ 6035040 w 6288258"/>
                <a:gd name="connsiteY47" fmla="*/ 422212 h 816107"/>
                <a:gd name="connsiteX48" fmla="*/ 6133514 w 6288258"/>
                <a:gd name="connsiteY48" fmla="*/ 591024 h 816107"/>
                <a:gd name="connsiteX49" fmla="*/ 6288258 w 6288258"/>
                <a:gd name="connsiteY49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1603717 w 6288258"/>
                <a:gd name="connsiteY12" fmla="*/ 548821 h 816107"/>
                <a:gd name="connsiteX13" fmla="*/ 1730326 w 6288258"/>
                <a:gd name="connsiteY13" fmla="*/ 759837 h 816107"/>
                <a:gd name="connsiteX14" fmla="*/ 2011680 w 6288258"/>
                <a:gd name="connsiteY14" fmla="*/ 787972 h 816107"/>
                <a:gd name="connsiteX15" fmla="*/ 2110154 w 6288258"/>
                <a:gd name="connsiteY15" fmla="*/ 576957 h 816107"/>
                <a:gd name="connsiteX16" fmla="*/ 2166424 w 6288258"/>
                <a:gd name="connsiteY16" fmla="*/ 323738 h 816107"/>
                <a:gd name="connsiteX17" fmla="*/ 2215254 w 6288258"/>
                <a:gd name="connsiteY17" fmla="*/ 267468 h 816107"/>
                <a:gd name="connsiteX18" fmla="*/ 2316208 w 6288258"/>
                <a:gd name="connsiteY18" fmla="*/ 28317 h 816107"/>
                <a:gd name="connsiteX19" fmla="*/ 2419643 w 6288258"/>
                <a:gd name="connsiteY19" fmla="*/ 380009 h 816107"/>
                <a:gd name="connsiteX20" fmla="*/ 2518117 w 6288258"/>
                <a:gd name="connsiteY20" fmla="*/ 562889 h 816107"/>
                <a:gd name="connsiteX21" fmla="*/ 2869809 w 6288258"/>
                <a:gd name="connsiteY21" fmla="*/ 380009 h 816107"/>
                <a:gd name="connsiteX22" fmla="*/ 2926080 w 6288258"/>
                <a:gd name="connsiteY22" fmla="*/ 197129 h 816107"/>
                <a:gd name="connsiteX23" fmla="*/ 2968283 w 6288258"/>
                <a:gd name="connsiteY23" fmla="*/ 154926 h 816107"/>
                <a:gd name="connsiteX24" fmla="*/ 3080824 w 6288258"/>
                <a:gd name="connsiteY24" fmla="*/ 422212 h 816107"/>
                <a:gd name="connsiteX25" fmla="*/ 3305908 w 6288258"/>
                <a:gd name="connsiteY25" fmla="*/ 661363 h 816107"/>
                <a:gd name="connsiteX26" fmla="*/ 3362178 w 6288258"/>
                <a:gd name="connsiteY26" fmla="*/ 717634 h 816107"/>
                <a:gd name="connsiteX27" fmla="*/ 3615397 w 6288258"/>
                <a:gd name="connsiteY27" fmla="*/ 759837 h 816107"/>
                <a:gd name="connsiteX28" fmla="*/ 3770141 w 6288258"/>
                <a:gd name="connsiteY28" fmla="*/ 548821 h 816107"/>
                <a:gd name="connsiteX29" fmla="*/ 3854548 w 6288258"/>
                <a:gd name="connsiteY29" fmla="*/ 576957 h 816107"/>
                <a:gd name="connsiteX30" fmla="*/ 4079631 w 6288258"/>
                <a:gd name="connsiteY30" fmla="*/ 717634 h 816107"/>
                <a:gd name="connsiteX31" fmla="*/ 4164037 w 6288258"/>
                <a:gd name="connsiteY31" fmla="*/ 492551 h 816107"/>
                <a:gd name="connsiteX32" fmla="*/ 4220308 w 6288258"/>
                <a:gd name="connsiteY32" fmla="*/ 422212 h 816107"/>
                <a:gd name="connsiteX33" fmla="*/ 4403188 w 6288258"/>
                <a:gd name="connsiteY33" fmla="*/ 605092 h 816107"/>
                <a:gd name="connsiteX34" fmla="*/ 4487594 w 6288258"/>
                <a:gd name="connsiteY34" fmla="*/ 731701 h 816107"/>
                <a:gd name="connsiteX35" fmla="*/ 4600135 w 6288258"/>
                <a:gd name="connsiteY35" fmla="*/ 619160 h 816107"/>
                <a:gd name="connsiteX36" fmla="*/ 4684541 w 6288258"/>
                <a:gd name="connsiteY36" fmla="*/ 323738 h 816107"/>
                <a:gd name="connsiteX37" fmla="*/ 4754880 w 6288258"/>
                <a:gd name="connsiteY37" fmla="*/ 323738 h 816107"/>
                <a:gd name="connsiteX38" fmla="*/ 4951828 w 6288258"/>
                <a:gd name="connsiteY38" fmla="*/ 520686 h 816107"/>
                <a:gd name="connsiteX39" fmla="*/ 5092504 w 6288258"/>
                <a:gd name="connsiteY39" fmla="*/ 619160 h 816107"/>
                <a:gd name="connsiteX40" fmla="*/ 5233181 w 6288258"/>
                <a:gd name="connsiteY40" fmla="*/ 323738 h 816107"/>
                <a:gd name="connsiteX41" fmla="*/ 5416061 w 6288258"/>
                <a:gd name="connsiteY41" fmla="*/ 464415 h 816107"/>
                <a:gd name="connsiteX42" fmla="*/ 5542671 w 6288258"/>
                <a:gd name="connsiteY42" fmla="*/ 731701 h 816107"/>
                <a:gd name="connsiteX43" fmla="*/ 5767754 w 6288258"/>
                <a:gd name="connsiteY43" fmla="*/ 619160 h 816107"/>
                <a:gd name="connsiteX44" fmla="*/ 5852160 w 6288258"/>
                <a:gd name="connsiteY44" fmla="*/ 351874 h 816107"/>
                <a:gd name="connsiteX45" fmla="*/ 5964701 w 6288258"/>
                <a:gd name="connsiteY45" fmla="*/ 56452 h 816107"/>
                <a:gd name="connsiteX46" fmla="*/ 6035040 w 6288258"/>
                <a:gd name="connsiteY46" fmla="*/ 422212 h 816107"/>
                <a:gd name="connsiteX47" fmla="*/ 6133514 w 6288258"/>
                <a:gd name="connsiteY47" fmla="*/ 591024 h 816107"/>
                <a:gd name="connsiteX48" fmla="*/ 6288258 w 6288258"/>
                <a:gd name="connsiteY48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1603717 w 6288258"/>
                <a:gd name="connsiteY12" fmla="*/ 548821 h 816107"/>
                <a:gd name="connsiteX13" fmla="*/ 1730326 w 6288258"/>
                <a:gd name="connsiteY13" fmla="*/ 759837 h 816107"/>
                <a:gd name="connsiteX14" fmla="*/ 2011680 w 6288258"/>
                <a:gd name="connsiteY14" fmla="*/ 787972 h 816107"/>
                <a:gd name="connsiteX15" fmla="*/ 2110154 w 6288258"/>
                <a:gd name="connsiteY15" fmla="*/ 576957 h 816107"/>
                <a:gd name="connsiteX16" fmla="*/ 2166424 w 6288258"/>
                <a:gd name="connsiteY16" fmla="*/ 323738 h 816107"/>
                <a:gd name="connsiteX17" fmla="*/ 2215254 w 6288258"/>
                <a:gd name="connsiteY17" fmla="*/ 267468 h 816107"/>
                <a:gd name="connsiteX18" fmla="*/ 2316208 w 6288258"/>
                <a:gd name="connsiteY18" fmla="*/ 28317 h 816107"/>
                <a:gd name="connsiteX19" fmla="*/ 2419643 w 6288258"/>
                <a:gd name="connsiteY19" fmla="*/ 380009 h 816107"/>
                <a:gd name="connsiteX20" fmla="*/ 2518117 w 6288258"/>
                <a:gd name="connsiteY20" fmla="*/ 562889 h 816107"/>
                <a:gd name="connsiteX21" fmla="*/ 2869809 w 6288258"/>
                <a:gd name="connsiteY21" fmla="*/ 380009 h 816107"/>
                <a:gd name="connsiteX22" fmla="*/ 2926080 w 6288258"/>
                <a:gd name="connsiteY22" fmla="*/ 197129 h 816107"/>
                <a:gd name="connsiteX23" fmla="*/ 2968283 w 6288258"/>
                <a:gd name="connsiteY23" fmla="*/ 154926 h 816107"/>
                <a:gd name="connsiteX24" fmla="*/ 3080824 w 6288258"/>
                <a:gd name="connsiteY24" fmla="*/ 422212 h 816107"/>
                <a:gd name="connsiteX25" fmla="*/ 3305908 w 6288258"/>
                <a:gd name="connsiteY25" fmla="*/ 661363 h 816107"/>
                <a:gd name="connsiteX26" fmla="*/ 3362178 w 6288258"/>
                <a:gd name="connsiteY26" fmla="*/ 717634 h 816107"/>
                <a:gd name="connsiteX27" fmla="*/ 3615397 w 6288258"/>
                <a:gd name="connsiteY27" fmla="*/ 759837 h 816107"/>
                <a:gd name="connsiteX28" fmla="*/ 3770141 w 6288258"/>
                <a:gd name="connsiteY28" fmla="*/ 548821 h 816107"/>
                <a:gd name="connsiteX29" fmla="*/ 4079631 w 6288258"/>
                <a:gd name="connsiteY29" fmla="*/ 717634 h 816107"/>
                <a:gd name="connsiteX30" fmla="*/ 4164037 w 6288258"/>
                <a:gd name="connsiteY30" fmla="*/ 492551 h 816107"/>
                <a:gd name="connsiteX31" fmla="*/ 4220308 w 6288258"/>
                <a:gd name="connsiteY31" fmla="*/ 422212 h 816107"/>
                <a:gd name="connsiteX32" fmla="*/ 4403188 w 6288258"/>
                <a:gd name="connsiteY32" fmla="*/ 605092 h 816107"/>
                <a:gd name="connsiteX33" fmla="*/ 4487594 w 6288258"/>
                <a:gd name="connsiteY33" fmla="*/ 731701 h 816107"/>
                <a:gd name="connsiteX34" fmla="*/ 4600135 w 6288258"/>
                <a:gd name="connsiteY34" fmla="*/ 619160 h 816107"/>
                <a:gd name="connsiteX35" fmla="*/ 4684541 w 6288258"/>
                <a:gd name="connsiteY35" fmla="*/ 323738 h 816107"/>
                <a:gd name="connsiteX36" fmla="*/ 4754880 w 6288258"/>
                <a:gd name="connsiteY36" fmla="*/ 323738 h 816107"/>
                <a:gd name="connsiteX37" fmla="*/ 4951828 w 6288258"/>
                <a:gd name="connsiteY37" fmla="*/ 520686 h 816107"/>
                <a:gd name="connsiteX38" fmla="*/ 5092504 w 6288258"/>
                <a:gd name="connsiteY38" fmla="*/ 619160 h 816107"/>
                <a:gd name="connsiteX39" fmla="*/ 5233181 w 6288258"/>
                <a:gd name="connsiteY39" fmla="*/ 323738 h 816107"/>
                <a:gd name="connsiteX40" fmla="*/ 5416061 w 6288258"/>
                <a:gd name="connsiteY40" fmla="*/ 464415 h 816107"/>
                <a:gd name="connsiteX41" fmla="*/ 5542671 w 6288258"/>
                <a:gd name="connsiteY41" fmla="*/ 731701 h 816107"/>
                <a:gd name="connsiteX42" fmla="*/ 5767754 w 6288258"/>
                <a:gd name="connsiteY42" fmla="*/ 619160 h 816107"/>
                <a:gd name="connsiteX43" fmla="*/ 5852160 w 6288258"/>
                <a:gd name="connsiteY43" fmla="*/ 351874 h 816107"/>
                <a:gd name="connsiteX44" fmla="*/ 5964701 w 6288258"/>
                <a:gd name="connsiteY44" fmla="*/ 56452 h 816107"/>
                <a:gd name="connsiteX45" fmla="*/ 6035040 w 6288258"/>
                <a:gd name="connsiteY45" fmla="*/ 422212 h 816107"/>
                <a:gd name="connsiteX46" fmla="*/ 6133514 w 6288258"/>
                <a:gd name="connsiteY46" fmla="*/ 591024 h 816107"/>
                <a:gd name="connsiteX47" fmla="*/ 6288258 w 6288258"/>
                <a:gd name="connsiteY47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1603717 w 6288258"/>
                <a:gd name="connsiteY12" fmla="*/ 548821 h 816107"/>
                <a:gd name="connsiteX13" fmla="*/ 1730326 w 6288258"/>
                <a:gd name="connsiteY13" fmla="*/ 759837 h 816107"/>
                <a:gd name="connsiteX14" fmla="*/ 2011680 w 6288258"/>
                <a:gd name="connsiteY14" fmla="*/ 787972 h 816107"/>
                <a:gd name="connsiteX15" fmla="*/ 2110154 w 6288258"/>
                <a:gd name="connsiteY15" fmla="*/ 576957 h 816107"/>
                <a:gd name="connsiteX16" fmla="*/ 2166424 w 6288258"/>
                <a:gd name="connsiteY16" fmla="*/ 323738 h 816107"/>
                <a:gd name="connsiteX17" fmla="*/ 2215254 w 6288258"/>
                <a:gd name="connsiteY17" fmla="*/ 267468 h 816107"/>
                <a:gd name="connsiteX18" fmla="*/ 2316208 w 6288258"/>
                <a:gd name="connsiteY18" fmla="*/ 28317 h 816107"/>
                <a:gd name="connsiteX19" fmla="*/ 2419643 w 6288258"/>
                <a:gd name="connsiteY19" fmla="*/ 380009 h 816107"/>
                <a:gd name="connsiteX20" fmla="*/ 2518117 w 6288258"/>
                <a:gd name="connsiteY20" fmla="*/ 562889 h 816107"/>
                <a:gd name="connsiteX21" fmla="*/ 2869809 w 6288258"/>
                <a:gd name="connsiteY21" fmla="*/ 380009 h 816107"/>
                <a:gd name="connsiteX22" fmla="*/ 2926080 w 6288258"/>
                <a:gd name="connsiteY22" fmla="*/ 197129 h 816107"/>
                <a:gd name="connsiteX23" fmla="*/ 2968283 w 6288258"/>
                <a:gd name="connsiteY23" fmla="*/ 154926 h 816107"/>
                <a:gd name="connsiteX24" fmla="*/ 3080824 w 6288258"/>
                <a:gd name="connsiteY24" fmla="*/ 422212 h 816107"/>
                <a:gd name="connsiteX25" fmla="*/ 3305908 w 6288258"/>
                <a:gd name="connsiteY25" fmla="*/ 661363 h 816107"/>
                <a:gd name="connsiteX26" fmla="*/ 3362178 w 6288258"/>
                <a:gd name="connsiteY26" fmla="*/ 717634 h 816107"/>
                <a:gd name="connsiteX27" fmla="*/ 3770141 w 6288258"/>
                <a:gd name="connsiteY27" fmla="*/ 548821 h 816107"/>
                <a:gd name="connsiteX28" fmla="*/ 4079631 w 6288258"/>
                <a:gd name="connsiteY28" fmla="*/ 717634 h 816107"/>
                <a:gd name="connsiteX29" fmla="*/ 4164037 w 6288258"/>
                <a:gd name="connsiteY29" fmla="*/ 492551 h 816107"/>
                <a:gd name="connsiteX30" fmla="*/ 4220308 w 6288258"/>
                <a:gd name="connsiteY30" fmla="*/ 422212 h 816107"/>
                <a:gd name="connsiteX31" fmla="*/ 4403188 w 6288258"/>
                <a:gd name="connsiteY31" fmla="*/ 605092 h 816107"/>
                <a:gd name="connsiteX32" fmla="*/ 4487594 w 6288258"/>
                <a:gd name="connsiteY32" fmla="*/ 731701 h 816107"/>
                <a:gd name="connsiteX33" fmla="*/ 4600135 w 6288258"/>
                <a:gd name="connsiteY33" fmla="*/ 619160 h 816107"/>
                <a:gd name="connsiteX34" fmla="*/ 4684541 w 6288258"/>
                <a:gd name="connsiteY34" fmla="*/ 323738 h 816107"/>
                <a:gd name="connsiteX35" fmla="*/ 4754880 w 6288258"/>
                <a:gd name="connsiteY35" fmla="*/ 323738 h 816107"/>
                <a:gd name="connsiteX36" fmla="*/ 4951828 w 6288258"/>
                <a:gd name="connsiteY36" fmla="*/ 520686 h 816107"/>
                <a:gd name="connsiteX37" fmla="*/ 5092504 w 6288258"/>
                <a:gd name="connsiteY37" fmla="*/ 619160 h 816107"/>
                <a:gd name="connsiteX38" fmla="*/ 5233181 w 6288258"/>
                <a:gd name="connsiteY38" fmla="*/ 323738 h 816107"/>
                <a:gd name="connsiteX39" fmla="*/ 5416061 w 6288258"/>
                <a:gd name="connsiteY39" fmla="*/ 464415 h 816107"/>
                <a:gd name="connsiteX40" fmla="*/ 5542671 w 6288258"/>
                <a:gd name="connsiteY40" fmla="*/ 731701 h 816107"/>
                <a:gd name="connsiteX41" fmla="*/ 5767754 w 6288258"/>
                <a:gd name="connsiteY41" fmla="*/ 619160 h 816107"/>
                <a:gd name="connsiteX42" fmla="*/ 5852160 w 6288258"/>
                <a:gd name="connsiteY42" fmla="*/ 351874 h 816107"/>
                <a:gd name="connsiteX43" fmla="*/ 5964701 w 6288258"/>
                <a:gd name="connsiteY43" fmla="*/ 56452 h 816107"/>
                <a:gd name="connsiteX44" fmla="*/ 6035040 w 6288258"/>
                <a:gd name="connsiteY44" fmla="*/ 422212 h 816107"/>
                <a:gd name="connsiteX45" fmla="*/ 6133514 w 6288258"/>
                <a:gd name="connsiteY45" fmla="*/ 591024 h 816107"/>
                <a:gd name="connsiteX46" fmla="*/ 6288258 w 6288258"/>
                <a:gd name="connsiteY46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1603717 w 6288258"/>
                <a:gd name="connsiteY12" fmla="*/ 548821 h 816107"/>
                <a:gd name="connsiteX13" fmla="*/ 1730326 w 6288258"/>
                <a:gd name="connsiteY13" fmla="*/ 759837 h 816107"/>
                <a:gd name="connsiteX14" fmla="*/ 2011680 w 6288258"/>
                <a:gd name="connsiteY14" fmla="*/ 787972 h 816107"/>
                <a:gd name="connsiteX15" fmla="*/ 2110154 w 6288258"/>
                <a:gd name="connsiteY15" fmla="*/ 576957 h 816107"/>
                <a:gd name="connsiteX16" fmla="*/ 2166424 w 6288258"/>
                <a:gd name="connsiteY16" fmla="*/ 323738 h 816107"/>
                <a:gd name="connsiteX17" fmla="*/ 2215254 w 6288258"/>
                <a:gd name="connsiteY17" fmla="*/ 267468 h 816107"/>
                <a:gd name="connsiteX18" fmla="*/ 2316208 w 6288258"/>
                <a:gd name="connsiteY18" fmla="*/ 28317 h 816107"/>
                <a:gd name="connsiteX19" fmla="*/ 2419643 w 6288258"/>
                <a:gd name="connsiteY19" fmla="*/ 380009 h 816107"/>
                <a:gd name="connsiteX20" fmla="*/ 2518117 w 6288258"/>
                <a:gd name="connsiteY20" fmla="*/ 562889 h 816107"/>
                <a:gd name="connsiteX21" fmla="*/ 2869809 w 6288258"/>
                <a:gd name="connsiteY21" fmla="*/ 380009 h 816107"/>
                <a:gd name="connsiteX22" fmla="*/ 2926080 w 6288258"/>
                <a:gd name="connsiteY22" fmla="*/ 197129 h 816107"/>
                <a:gd name="connsiteX23" fmla="*/ 2968283 w 6288258"/>
                <a:gd name="connsiteY23" fmla="*/ 154926 h 816107"/>
                <a:gd name="connsiteX24" fmla="*/ 3080824 w 6288258"/>
                <a:gd name="connsiteY24" fmla="*/ 422212 h 816107"/>
                <a:gd name="connsiteX25" fmla="*/ 3305908 w 6288258"/>
                <a:gd name="connsiteY25" fmla="*/ 661363 h 816107"/>
                <a:gd name="connsiteX26" fmla="*/ 3362178 w 6288258"/>
                <a:gd name="connsiteY26" fmla="*/ 717634 h 816107"/>
                <a:gd name="connsiteX27" fmla="*/ 4079631 w 6288258"/>
                <a:gd name="connsiteY27" fmla="*/ 717634 h 816107"/>
                <a:gd name="connsiteX28" fmla="*/ 4164037 w 6288258"/>
                <a:gd name="connsiteY28" fmla="*/ 492551 h 816107"/>
                <a:gd name="connsiteX29" fmla="*/ 4220308 w 6288258"/>
                <a:gd name="connsiteY29" fmla="*/ 422212 h 816107"/>
                <a:gd name="connsiteX30" fmla="*/ 4403188 w 6288258"/>
                <a:gd name="connsiteY30" fmla="*/ 605092 h 816107"/>
                <a:gd name="connsiteX31" fmla="*/ 4487594 w 6288258"/>
                <a:gd name="connsiteY31" fmla="*/ 731701 h 816107"/>
                <a:gd name="connsiteX32" fmla="*/ 4600135 w 6288258"/>
                <a:gd name="connsiteY32" fmla="*/ 619160 h 816107"/>
                <a:gd name="connsiteX33" fmla="*/ 4684541 w 6288258"/>
                <a:gd name="connsiteY33" fmla="*/ 323738 h 816107"/>
                <a:gd name="connsiteX34" fmla="*/ 4754880 w 6288258"/>
                <a:gd name="connsiteY34" fmla="*/ 323738 h 816107"/>
                <a:gd name="connsiteX35" fmla="*/ 4951828 w 6288258"/>
                <a:gd name="connsiteY35" fmla="*/ 520686 h 816107"/>
                <a:gd name="connsiteX36" fmla="*/ 5092504 w 6288258"/>
                <a:gd name="connsiteY36" fmla="*/ 619160 h 816107"/>
                <a:gd name="connsiteX37" fmla="*/ 5233181 w 6288258"/>
                <a:gd name="connsiteY37" fmla="*/ 323738 h 816107"/>
                <a:gd name="connsiteX38" fmla="*/ 5416061 w 6288258"/>
                <a:gd name="connsiteY38" fmla="*/ 464415 h 816107"/>
                <a:gd name="connsiteX39" fmla="*/ 5542671 w 6288258"/>
                <a:gd name="connsiteY39" fmla="*/ 731701 h 816107"/>
                <a:gd name="connsiteX40" fmla="*/ 5767754 w 6288258"/>
                <a:gd name="connsiteY40" fmla="*/ 619160 h 816107"/>
                <a:gd name="connsiteX41" fmla="*/ 5852160 w 6288258"/>
                <a:gd name="connsiteY41" fmla="*/ 351874 h 816107"/>
                <a:gd name="connsiteX42" fmla="*/ 5964701 w 6288258"/>
                <a:gd name="connsiteY42" fmla="*/ 56452 h 816107"/>
                <a:gd name="connsiteX43" fmla="*/ 6035040 w 6288258"/>
                <a:gd name="connsiteY43" fmla="*/ 422212 h 816107"/>
                <a:gd name="connsiteX44" fmla="*/ 6133514 w 6288258"/>
                <a:gd name="connsiteY44" fmla="*/ 591024 h 816107"/>
                <a:gd name="connsiteX45" fmla="*/ 6288258 w 6288258"/>
                <a:gd name="connsiteY45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1603717 w 6288258"/>
                <a:gd name="connsiteY12" fmla="*/ 548821 h 816107"/>
                <a:gd name="connsiteX13" fmla="*/ 1730326 w 6288258"/>
                <a:gd name="connsiteY13" fmla="*/ 759837 h 816107"/>
                <a:gd name="connsiteX14" fmla="*/ 2011680 w 6288258"/>
                <a:gd name="connsiteY14" fmla="*/ 787972 h 816107"/>
                <a:gd name="connsiteX15" fmla="*/ 2110154 w 6288258"/>
                <a:gd name="connsiteY15" fmla="*/ 576957 h 816107"/>
                <a:gd name="connsiteX16" fmla="*/ 2166424 w 6288258"/>
                <a:gd name="connsiteY16" fmla="*/ 323738 h 816107"/>
                <a:gd name="connsiteX17" fmla="*/ 2215254 w 6288258"/>
                <a:gd name="connsiteY17" fmla="*/ 267468 h 816107"/>
                <a:gd name="connsiteX18" fmla="*/ 2316208 w 6288258"/>
                <a:gd name="connsiteY18" fmla="*/ 28317 h 816107"/>
                <a:gd name="connsiteX19" fmla="*/ 2419643 w 6288258"/>
                <a:gd name="connsiteY19" fmla="*/ 380009 h 816107"/>
                <a:gd name="connsiteX20" fmla="*/ 2518117 w 6288258"/>
                <a:gd name="connsiteY20" fmla="*/ 562889 h 816107"/>
                <a:gd name="connsiteX21" fmla="*/ 2869809 w 6288258"/>
                <a:gd name="connsiteY21" fmla="*/ 380009 h 816107"/>
                <a:gd name="connsiteX22" fmla="*/ 2926080 w 6288258"/>
                <a:gd name="connsiteY22" fmla="*/ 197129 h 816107"/>
                <a:gd name="connsiteX23" fmla="*/ 2968283 w 6288258"/>
                <a:gd name="connsiteY23" fmla="*/ 154926 h 816107"/>
                <a:gd name="connsiteX24" fmla="*/ 3080824 w 6288258"/>
                <a:gd name="connsiteY24" fmla="*/ 422212 h 816107"/>
                <a:gd name="connsiteX25" fmla="*/ 3305908 w 6288258"/>
                <a:gd name="connsiteY25" fmla="*/ 661363 h 816107"/>
                <a:gd name="connsiteX26" fmla="*/ 4079631 w 6288258"/>
                <a:gd name="connsiteY26" fmla="*/ 717634 h 816107"/>
                <a:gd name="connsiteX27" fmla="*/ 4164037 w 6288258"/>
                <a:gd name="connsiteY27" fmla="*/ 492551 h 816107"/>
                <a:gd name="connsiteX28" fmla="*/ 4220308 w 6288258"/>
                <a:gd name="connsiteY28" fmla="*/ 422212 h 816107"/>
                <a:gd name="connsiteX29" fmla="*/ 4403188 w 6288258"/>
                <a:gd name="connsiteY29" fmla="*/ 605092 h 816107"/>
                <a:gd name="connsiteX30" fmla="*/ 4487594 w 6288258"/>
                <a:gd name="connsiteY30" fmla="*/ 731701 h 816107"/>
                <a:gd name="connsiteX31" fmla="*/ 4600135 w 6288258"/>
                <a:gd name="connsiteY31" fmla="*/ 619160 h 816107"/>
                <a:gd name="connsiteX32" fmla="*/ 4684541 w 6288258"/>
                <a:gd name="connsiteY32" fmla="*/ 323738 h 816107"/>
                <a:gd name="connsiteX33" fmla="*/ 4754880 w 6288258"/>
                <a:gd name="connsiteY33" fmla="*/ 323738 h 816107"/>
                <a:gd name="connsiteX34" fmla="*/ 4951828 w 6288258"/>
                <a:gd name="connsiteY34" fmla="*/ 520686 h 816107"/>
                <a:gd name="connsiteX35" fmla="*/ 5092504 w 6288258"/>
                <a:gd name="connsiteY35" fmla="*/ 619160 h 816107"/>
                <a:gd name="connsiteX36" fmla="*/ 5233181 w 6288258"/>
                <a:gd name="connsiteY36" fmla="*/ 323738 h 816107"/>
                <a:gd name="connsiteX37" fmla="*/ 5416061 w 6288258"/>
                <a:gd name="connsiteY37" fmla="*/ 464415 h 816107"/>
                <a:gd name="connsiteX38" fmla="*/ 5542671 w 6288258"/>
                <a:gd name="connsiteY38" fmla="*/ 731701 h 816107"/>
                <a:gd name="connsiteX39" fmla="*/ 5767754 w 6288258"/>
                <a:gd name="connsiteY39" fmla="*/ 619160 h 816107"/>
                <a:gd name="connsiteX40" fmla="*/ 5852160 w 6288258"/>
                <a:gd name="connsiteY40" fmla="*/ 351874 h 816107"/>
                <a:gd name="connsiteX41" fmla="*/ 5964701 w 6288258"/>
                <a:gd name="connsiteY41" fmla="*/ 56452 h 816107"/>
                <a:gd name="connsiteX42" fmla="*/ 6035040 w 6288258"/>
                <a:gd name="connsiteY42" fmla="*/ 422212 h 816107"/>
                <a:gd name="connsiteX43" fmla="*/ 6133514 w 6288258"/>
                <a:gd name="connsiteY43" fmla="*/ 591024 h 816107"/>
                <a:gd name="connsiteX44" fmla="*/ 6288258 w 6288258"/>
                <a:gd name="connsiteY44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1603717 w 6288258"/>
                <a:gd name="connsiteY12" fmla="*/ 548821 h 816107"/>
                <a:gd name="connsiteX13" fmla="*/ 1730326 w 6288258"/>
                <a:gd name="connsiteY13" fmla="*/ 759837 h 816107"/>
                <a:gd name="connsiteX14" fmla="*/ 2011680 w 6288258"/>
                <a:gd name="connsiteY14" fmla="*/ 787972 h 816107"/>
                <a:gd name="connsiteX15" fmla="*/ 2110154 w 6288258"/>
                <a:gd name="connsiteY15" fmla="*/ 576957 h 816107"/>
                <a:gd name="connsiteX16" fmla="*/ 2166424 w 6288258"/>
                <a:gd name="connsiteY16" fmla="*/ 323738 h 816107"/>
                <a:gd name="connsiteX17" fmla="*/ 2215254 w 6288258"/>
                <a:gd name="connsiteY17" fmla="*/ 267468 h 816107"/>
                <a:gd name="connsiteX18" fmla="*/ 2316208 w 6288258"/>
                <a:gd name="connsiteY18" fmla="*/ 28317 h 816107"/>
                <a:gd name="connsiteX19" fmla="*/ 2419643 w 6288258"/>
                <a:gd name="connsiteY19" fmla="*/ 380009 h 816107"/>
                <a:gd name="connsiteX20" fmla="*/ 2518117 w 6288258"/>
                <a:gd name="connsiteY20" fmla="*/ 562889 h 816107"/>
                <a:gd name="connsiteX21" fmla="*/ 2869809 w 6288258"/>
                <a:gd name="connsiteY21" fmla="*/ 380009 h 816107"/>
                <a:gd name="connsiteX22" fmla="*/ 2926080 w 6288258"/>
                <a:gd name="connsiteY22" fmla="*/ 197129 h 816107"/>
                <a:gd name="connsiteX23" fmla="*/ 2968283 w 6288258"/>
                <a:gd name="connsiteY23" fmla="*/ 154926 h 816107"/>
                <a:gd name="connsiteX24" fmla="*/ 3080824 w 6288258"/>
                <a:gd name="connsiteY24" fmla="*/ 422212 h 816107"/>
                <a:gd name="connsiteX25" fmla="*/ 4079631 w 6288258"/>
                <a:gd name="connsiteY25" fmla="*/ 717634 h 816107"/>
                <a:gd name="connsiteX26" fmla="*/ 4164037 w 6288258"/>
                <a:gd name="connsiteY26" fmla="*/ 492551 h 816107"/>
                <a:gd name="connsiteX27" fmla="*/ 4220308 w 6288258"/>
                <a:gd name="connsiteY27" fmla="*/ 422212 h 816107"/>
                <a:gd name="connsiteX28" fmla="*/ 4403188 w 6288258"/>
                <a:gd name="connsiteY28" fmla="*/ 605092 h 816107"/>
                <a:gd name="connsiteX29" fmla="*/ 4487594 w 6288258"/>
                <a:gd name="connsiteY29" fmla="*/ 731701 h 816107"/>
                <a:gd name="connsiteX30" fmla="*/ 4600135 w 6288258"/>
                <a:gd name="connsiteY30" fmla="*/ 619160 h 816107"/>
                <a:gd name="connsiteX31" fmla="*/ 4684541 w 6288258"/>
                <a:gd name="connsiteY31" fmla="*/ 323738 h 816107"/>
                <a:gd name="connsiteX32" fmla="*/ 4754880 w 6288258"/>
                <a:gd name="connsiteY32" fmla="*/ 323738 h 816107"/>
                <a:gd name="connsiteX33" fmla="*/ 4951828 w 6288258"/>
                <a:gd name="connsiteY33" fmla="*/ 520686 h 816107"/>
                <a:gd name="connsiteX34" fmla="*/ 5092504 w 6288258"/>
                <a:gd name="connsiteY34" fmla="*/ 619160 h 816107"/>
                <a:gd name="connsiteX35" fmla="*/ 5233181 w 6288258"/>
                <a:gd name="connsiteY35" fmla="*/ 323738 h 816107"/>
                <a:gd name="connsiteX36" fmla="*/ 5416061 w 6288258"/>
                <a:gd name="connsiteY36" fmla="*/ 464415 h 816107"/>
                <a:gd name="connsiteX37" fmla="*/ 5542671 w 6288258"/>
                <a:gd name="connsiteY37" fmla="*/ 731701 h 816107"/>
                <a:gd name="connsiteX38" fmla="*/ 5767754 w 6288258"/>
                <a:gd name="connsiteY38" fmla="*/ 619160 h 816107"/>
                <a:gd name="connsiteX39" fmla="*/ 5852160 w 6288258"/>
                <a:gd name="connsiteY39" fmla="*/ 351874 h 816107"/>
                <a:gd name="connsiteX40" fmla="*/ 5964701 w 6288258"/>
                <a:gd name="connsiteY40" fmla="*/ 56452 h 816107"/>
                <a:gd name="connsiteX41" fmla="*/ 6035040 w 6288258"/>
                <a:gd name="connsiteY41" fmla="*/ 422212 h 816107"/>
                <a:gd name="connsiteX42" fmla="*/ 6133514 w 6288258"/>
                <a:gd name="connsiteY42" fmla="*/ 591024 h 816107"/>
                <a:gd name="connsiteX43" fmla="*/ 6288258 w 6288258"/>
                <a:gd name="connsiteY43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1603717 w 6288258"/>
                <a:gd name="connsiteY12" fmla="*/ 548821 h 816107"/>
                <a:gd name="connsiteX13" fmla="*/ 1730326 w 6288258"/>
                <a:gd name="connsiteY13" fmla="*/ 759837 h 816107"/>
                <a:gd name="connsiteX14" fmla="*/ 2011680 w 6288258"/>
                <a:gd name="connsiteY14" fmla="*/ 787972 h 816107"/>
                <a:gd name="connsiteX15" fmla="*/ 2110154 w 6288258"/>
                <a:gd name="connsiteY15" fmla="*/ 576957 h 816107"/>
                <a:gd name="connsiteX16" fmla="*/ 2166424 w 6288258"/>
                <a:gd name="connsiteY16" fmla="*/ 323738 h 816107"/>
                <a:gd name="connsiteX17" fmla="*/ 2215254 w 6288258"/>
                <a:gd name="connsiteY17" fmla="*/ 267468 h 816107"/>
                <a:gd name="connsiteX18" fmla="*/ 2316208 w 6288258"/>
                <a:gd name="connsiteY18" fmla="*/ 28317 h 816107"/>
                <a:gd name="connsiteX19" fmla="*/ 2419643 w 6288258"/>
                <a:gd name="connsiteY19" fmla="*/ 380009 h 816107"/>
                <a:gd name="connsiteX20" fmla="*/ 2518117 w 6288258"/>
                <a:gd name="connsiteY20" fmla="*/ 562889 h 816107"/>
                <a:gd name="connsiteX21" fmla="*/ 2869809 w 6288258"/>
                <a:gd name="connsiteY21" fmla="*/ 380009 h 816107"/>
                <a:gd name="connsiteX22" fmla="*/ 2926080 w 6288258"/>
                <a:gd name="connsiteY22" fmla="*/ 197129 h 816107"/>
                <a:gd name="connsiteX23" fmla="*/ 2968283 w 6288258"/>
                <a:gd name="connsiteY23" fmla="*/ 154926 h 816107"/>
                <a:gd name="connsiteX24" fmla="*/ 4079631 w 6288258"/>
                <a:gd name="connsiteY24" fmla="*/ 717634 h 816107"/>
                <a:gd name="connsiteX25" fmla="*/ 4164037 w 6288258"/>
                <a:gd name="connsiteY25" fmla="*/ 492551 h 816107"/>
                <a:gd name="connsiteX26" fmla="*/ 4220308 w 6288258"/>
                <a:gd name="connsiteY26" fmla="*/ 422212 h 816107"/>
                <a:gd name="connsiteX27" fmla="*/ 4403188 w 6288258"/>
                <a:gd name="connsiteY27" fmla="*/ 605092 h 816107"/>
                <a:gd name="connsiteX28" fmla="*/ 4487594 w 6288258"/>
                <a:gd name="connsiteY28" fmla="*/ 731701 h 816107"/>
                <a:gd name="connsiteX29" fmla="*/ 4600135 w 6288258"/>
                <a:gd name="connsiteY29" fmla="*/ 619160 h 816107"/>
                <a:gd name="connsiteX30" fmla="*/ 4684541 w 6288258"/>
                <a:gd name="connsiteY30" fmla="*/ 323738 h 816107"/>
                <a:gd name="connsiteX31" fmla="*/ 4754880 w 6288258"/>
                <a:gd name="connsiteY31" fmla="*/ 323738 h 816107"/>
                <a:gd name="connsiteX32" fmla="*/ 4951828 w 6288258"/>
                <a:gd name="connsiteY32" fmla="*/ 520686 h 816107"/>
                <a:gd name="connsiteX33" fmla="*/ 5092504 w 6288258"/>
                <a:gd name="connsiteY33" fmla="*/ 619160 h 816107"/>
                <a:gd name="connsiteX34" fmla="*/ 5233181 w 6288258"/>
                <a:gd name="connsiteY34" fmla="*/ 323738 h 816107"/>
                <a:gd name="connsiteX35" fmla="*/ 5416061 w 6288258"/>
                <a:gd name="connsiteY35" fmla="*/ 464415 h 816107"/>
                <a:gd name="connsiteX36" fmla="*/ 5542671 w 6288258"/>
                <a:gd name="connsiteY36" fmla="*/ 731701 h 816107"/>
                <a:gd name="connsiteX37" fmla="*/ 5767754 w 6288258"/>
                <a:gd name="connsiteY37" fmla="*/ 619160 h 816107"/>
                <a:gd name="connsiteX38" fmla="*/ 5852160 w 6288258"/>
                <a:gd name="connsiteY38" fmla="*/ 351874 h 816107"/>
                <a:gd name="connsiteX39" fmla="*/ 5964701 w 6288258"/>
                <a:gd name="connsiteY39" fmla="*/ 56452 h 816107"/>
                <a:gd name="connsiteX40" fmla="*/ 6035040 w 6288258"/>
                <a:gd name="connsiteY40" fmla="*/ 422212 h 816107"/>
                <a:gd name="connsiteX41" fmla="*/ 6133514 w 6288258"/>
                <a:gd name="connsiteY41" fmla="*/ 591024 h 816107"/>
                <a:gd name="connsiteX42" fmla="*/ 6288258 w 6288258"/>
                <a:gd name="connsiteY42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1603717 w 6288258"/>
                <a:gd name="connsiteY12" fmla="*/ 548821 h 816107"/>
                <a:gd name="connsiteX13" fmla="*/ 1730326 w 6288258"/>
                <a:gd name="connsiteY13" fmla="*/ 759837 h 816107"/>
                <a:gd name="connsiteX14" fmla="*/ 2011680 w 6288258"/>
                <a:gd name="connsiteY14" fmla="*/ 787972 h 816107"/>
                <a:gd name="connsiteX15" fmla="*/ 2110154 w 6288258"/>
                <a:gd name="connsiteY15" fmla="*/ 576957 h 816107"/>
                <a:gd name="connsiteX16" fmla="*/ 2166424 w 6288258"/>
                <a:gd name="connsiteY16" fmla="*/ 323738 h 816107"/>
                <a:gd name="connsiteX17" fmla="*/ 2215254 w 6288258"/>
                <a:gd name="connsiteY17" fmla="*/ 267468 h 816107"/>
                <a:gd name="connsiteX18" fmla="*/ 2316208 w 6288258"/>
                <a:gd name="connsiteY18" fmla="*/ 28317 h 816107"/>
                <a:gd name="connsiteX19" fmla="*/ 2419643 w 6288258"/>
                <a:gd name="connsiteY19" fmla="*/ 380009 h 816107"/>
                <a:gd name="connsiteX20" fmla="*/ 2518117 w 6288258"/>
                <a:gd name="connsiteY20" fmla="*/ 562889 h 816107"/>
                <a:gd name="connsiteX21" fmla="*/ 2869809 w 6288258"/>
                <a:gd name="connsiteY21" fmla="*/ 380009 h 816107"/>
                <a:gd name="connsiteX22" fmla="*/ 2926080 w 6288258"/>
                <a:gd name="connsiteY22" fmla="*/ 197129 h 816107"/>
                <a:gd name="connsiteX23" fmla="*/ 4079631 w 6288258"/>
                <a:gd name="connsiteY23" fmla="*/ 717634 h 816107"/>
                <a:gd name="connsiteX24" fmla="*/ 4164037 w 6288258"/>
                <a:gd name="connsiteY24" fmla="*/ 492551 h 816107"/>
                <a:gd name="connsiteX25" fmla="*/ 4220308 w 6288258"/>
                <a:gd name="connsiteY25" fmla="*/ 422212 h 816107"/>
                <a:gd name="connsiteX26" fmla="*/ 4403188 w 6288258"/>
                <a:gd name="connsiteY26" fmla="*/ 605092 h 816107"/>
                <a:gd name="connsiteX27" fmla="*/ 4487594 w 6288258"/>
                <a:gd name="connsiteY27" fmla="*/ 731701 h 816107"/>
                <a:gd name="connsiteX28" fmla="*/ 4600135 w 6288258"/>
                <a:gd name="connsiteY28" fmla="*/ 619160 h 816107"/>
                <a:gd name="connsiteX29" fmla="*/ 4684541 w 6288258"/>
                <a:gd name="connsiteY29" fmla="*/ 323738 h 816107"/>
                <a:gd name="connsiteX30" fmla="*/ 4754880 w 6288258"/>
                <a:gd name="connsiteY30" fmla="*/ 323738 h 816107"/>
                <a:gd name="connsiteX31" fmla="*/ 4951828 w 6288258"/>
                <a:gd name="connsiteY31" fmla="*/ 520686 h 816107"/>
                <a:gd name="connsiteX32" fmla="*/ 5092504 w 6288258"/>
                <a:gd name="connsiteY32" fmla="*/ 619160 h 816107"/>
                <a:gd name="connsiteX33" fmla="*/ 5233181 w 6288258"/>
                <a:gd name="connsiteY33" fmla="*/ 323738 h 816107"/>
                <a:gd name="connsiteX34" fmla="*/ 5416061 w 6288258"/>
                <a:gd name="connsiteY34" fmla="*/ 464415 h 816107"/>
                <a:gd name="connsiteX35" fmla="*/ 5542671 w 6288258"/>
                <a:gd name="connsiteY35" fmla="*/ 731701 h 816107"/>
                <a:gd name="connsiteX36" fmla="*/ 5767754 w 6288258"/>
                <a:gd name="connsiteY36" fmla="*/ 619160 h 816107"/>
                <a:gd name="connsiteX37" fmla="*/ 5852160 w 6288258"/>
                <a:gd name="connsiteY37" fmla="*/ 351874 h 816107"/>
                <a:gd name="connsiteX38" fmla="*/ 5964701 w 6288258"/>
                <a:gd name="connsiteY38" fmla="*/ 56452 h 816107"/>
                <a:gd name="connsiteX39" fmla="*/ 6035040 w 6288258"/>
                <a:gd name="connsiteY39" fmla="*/ 422212 h 816107"/>
                <a:gd name="connsiteX40" fmla="*/ 6133514 w 6288258"/>
                <a:gd name="connsiteY40" fmla="*/ 591024 h 816107"/>
                <a:gd name="connsiteX41" fmla="*/ 6288258 w 6288258"/>
                <a:gd name="connsiteY41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1603717 w 6288258"/>
                <a:gd name="connsiteY12" fmla="*/ 548821 h 816107"/>
                <a:gd name="connsiteX13" fmla="*/ 1730326 w 6288258"/>
                <a:gd name="connsiteY13" fmla="*/ 759837 h 816107"/>
                <a:gd name="connsiteX14" fmla="*/ 2011680 w 6288258"/>
                <a:gd name="connsiteY14" fmla="*/ 787972 h 816107"/>
                <a:gd name="connsiteX15" fmla="*/ 2110154 w 6288258"/>
                <a:gd name="connsiteY15" fmla="*/ 576957 h 816107"/>
                <a:gd name="connsiteX16" fmla="*/ 2166424 w 6288258"/>
                <a:gd name="connsiteY16" fmla="*/ 323738 h 816107"/>
                <a:gd name="connsiteX17" fmla="*/ 2215254 w 6288258"/>
                <a:gd name="connsiteY17" fmla="*/ 267468 h 816107"/>
                <a:gd name="connsiteX18" fmla="*/ 2316208 w 6288258"/>
                <a:gd name="connsiteY18" fmla="*/ 28317 h 816107"/>
                <a:gd name="connsiteX19" fmla="*/ 2419643 w 6288258"/>
                <a:gd name="connsiteY19" fmla="*/ 380009 h 816107"/>
                <a:gd name="connsiteX20" fmla="*/ 2518117 w 6288258"/>
                <a:gd name="connsiteY20" fmla="*/ 562889 h 816107"/>
                <a:gd name="connsiteX21" fmla="*/ 2926080 w 6288258"/>
                <a:gd name="connsiteY21" fmla="*/ 197129 h 816107"/>
                <a:gd name="connsiteX22" fmla="*/ 4079631 w 6288258"/>
                <a:gd name="connsiteY22" fmla="*/ 717634 h 816107"/>
                <a:gd name="connsiteX23" fmla="*/ 4164037 w 6288258"/>
                <a:gd name="connsiteY23" fmla="*/ 492551 h 816107"/>
                <a:gd name="connsiteX24" fmla="*/ 4220308 w 6288258"/>
                <a:gd name="connsiteY24" fmla="*/ 422212 h 816107"/>
                <a:gd name="connsiteX25" fmla="*/ 4403188 w 6288258"/>
                <a:gd name="connsiteY25" fmla="*/ 605092 h 816107"/>
                <a:gd name="connsiteX26" fmla="*/ 4487594 w 6288258"/>
                <a:gd name="connsiteY26" fmla="*/ 731701 h 816107"/>
                <a:gd name="connsiteX27" fmla="*/ 4600135 w 6288258"/>
                <a:gd name="connsiteY27" fmla="*/ 619160 h 816107"/>
                <a:gd name="connsiteX28" fmla="*/ 4684541 w 6288258"/>
                <a:gd name="connsiteY28" fmla="*/ 323738 h 816107"/>
                <a:gd name="connsiteX29" fmla="*/ 4754880 w 6288258"/>
                <a:gd name="connsiteY29" fmla="*/ 323738 h 816107"/>
                <a:gd name="connsiteX30" fmla="*/ 4951828 w 6288258"/>
                <a:gd name="connsiteY30" fmla="*/ 520686 h 816107"/>
                <a:gd name="connsiteX31" fmla="*/ 5092504 w 6288258"/>
                <a:gd name="connsiteY31" fmla="*/ 619160 h 816107"/>
                <a:gd name="connsiteX32" fmla="*/ 5233181 w 6288258"/>
                <a:gd name="connsiteY32" fmla="*/ 323738 h 816107"/>
                <a:gd name="connsiteX33" fmla="*/ 5416061 w 6288258"/>
                <a:gd name="connsiteY33" fmla="*/ 464415 h 816107"/>
                <a:gd name="connsiteX34" fmla="*/ 5542671 w 6288258"/>
                <a:gd name="connsiteY34" fmla="*/ 731701 h 816107"/>
                <a:gd name="connsiteX35" fmla="*/ 5767754 w 6288258"/>
                <a:gd name="connsiteY35" fmla="*/ 619160 h 816107"/>
                <a:gd name="connsiteX36" fmla="*/ 5852160 w 6288258"/>
                <a:gd name="connsiteY36" fmla="*/ 351874 h 816107"/>
                <a:gd name="connsiteX37" fmla="*/ 5964701 w 6288258"/>
                <a:gd name="connsiteY37" fmla="*/ 56452 h 816107"/>
                <a:gd name="connsiteX38" fmla="*/ 6035040 w 6288258"/>
                <a:gd name="connsiteY38" fmla="*/ 422212 h 816107"/>
                <a:gd name="connsiteX39" fmla="*/ 6133514 w 6288258"/>
                <a:gd name="connsiteY39" fmla="*/ 591024 h 816107"/>
                <a:gd name="connsiteX40" fmla="*/ 6288258 w 6288258"/>
                <a:gd name="connsiteY40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1603717 w 6288258"/>
                <a:gd name="connsiteY12" fmla="*/ 548821 h 816107"/>
                <a:gd name="connsiteX13" fmla="*/ 1730326 w 6288258"/>
                <a:gd name="connsiteY13" fmla="*/ 759837 h 816107"/>
                <a:gd name="connsiteX14" fmla="*/ 2011680 w 6288258"/>
                <a:gd name="connsiteY14" fmla="*/ 787972 h 816107"/>
                <a:gd name="connsiteX15" fmla="*/ 2110154 w 6288258"/>
                <a:gd name="connsiteY15" fmla="*/ 576957 h 816107"/>
                <a:gd name="connsiteX16" fmla="*/ 2166424 w 6288258"/>
                <a:gd name="connsiteY16" fmla="*/ 323738 h 816107"/>
                <a:gd name="connsiteX17" fmla="*/ 2215254 w 6288258"/>
                <a:gd name="connsiteY17" fmla="*/ 267468 h 816107"/>
                <a:gd name="connsiteX18" fmla="*/ 2316208 w 6288258"/>
                <a:gd name="connsiteY18" fmla="*/ 28317 h 816107"/>
                <a:gd name="connsiteX19" fmla="*/ 2419643 w 6288258"/>
                <a:gd name="connsiteY19" fmla="*/ 380009 h 816107"/>
                <a:gd name="connsiteX20" fmla="*/ 2518117 w 6288258"/>
                <a:gd name="connsiteY20" fmla="*/ 562889 h 816107"/>
                <a:gd name="connsiteX21" fmla="*/ 4079631 w 6288258"/>
                <a:gd name="connsiteY21" fmla="*/ 717634 h 816107"/>
                <a:gd name="connsiteX22" fmla="*/ 4164037 w 6288258"/>
                <a:gd name="connsiteY22" fmla="*/ 492551 h 816107"/>
                <a:gd name="connsiteX23" fmla="*/ 4220308 w 6288258"/>
                <a:gd name="connsiteY23" fmla="*/ 422212 h 816107"/>
                <a:gd name="connsiteX24" fmla="*/ 4403188 w 6288258"/>
                <a:gd name="connsiteY24" fmla="*/ 605092 h 816107"/>
                <a:gd name="connsiteX25" fmla="*/ 4487594 w 6288258"/>
                <a:gd name="connsiteY25" fmla="*/ 731701 h 816107"/>
                <a:gd name="connsiteX26" fmla="*/ 4600135 w 6288258"/>
                <a:gd name="connsiteY26" fmla="*/ 619160 h 816107"/>
                <a:gd name="connsiteX27" fmla="*/ 4684541 w 6288258"/>
                <a:gd name="connsiteY27" fmla="*/ 323738 h 816107"/>
                <a:gd name="connsiteX28" fmla="*/ 4754880 w 6288258"/>
                <a:gd name="connsiteY28" fmla="*/ 323738 h 816107"/>
                <a:gd name="connsiteX29" fmla="*/ 4951828 w 6288258"/>
                <a:gd name="connsiteY29" fmla="*/ 520686 h 816107"/>
                <a:gd name="connsiteX30" fmla="*/ 5092504 w 6288258"/>
                <a:gd name="connsiteY30" fmla="*/ 619160 h 816107"/>
                <a:gd name="connsiteX31" fmla="*/ 5233181 w 6288258"/>
                <a:gd name="connsiteY31" fmla="*/ 323738 h 816107"/>
                <a:gd name="connsiteX32" fmla="*/ 5416061 w 6288258"/>
                <a:gd name="connsiteY32" fmla="*/ 464415 h 816107"/>
                <a:gd name="connsiteX33" fmla="*/ 5542671 w 6288258"/>
                <a:gd name="connsiteY33" fmla="*/ 731701 h 816107"/>
                <a:gd name="connsiteX34" fmla="*/ 5767754 w 6288258"/>
                <a:gd name="connsiteY34" fmla="*/ 619160 h 816107"/>
                <a:gd name="connsiteX35" fmla="*/ 5852160 w 6288258"/>
                <a:gd name="connsiteY35" fmla="*/ 351874 h 816107"/>
                <a:gd name="connsiteX36" fmla="*/ 5964701 w 6288258"/>
                <a:gd name="connsiteY36" fmla="*/ 56452 h 816107"/>
                <a:gd name="connsiteX37" fmla="*/ 6035040 w 6288258"/>
                <a:gd name="connsiteY37" fmla="*/ 422212 h 816107"/>
                <a:gd name="connsiteX38" fmla="*/ 6133514 w 6288258"/>
                <a:gd name="connsiteY38" fmla="*/ 591024 h 816107"/>
                <a:gd name="connsiteX39" fmla="*/ 6288258 w 6288258"/>
                <a:gd name="connsiteY39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1603717 w 6288258"/>
                <a:gd name="connsiteY12" fmla="*/ 548821 h 816107"/>
                <a:gd name="connsiteX13" fmla="*/ 1730326 w 6288258"/>
                <a:gd name="connsiteY13" fmla="*/ 759837 h 816107"/>
                <a:gd name="connsiteX14" fmla="*/ 2011680 w 6288258"/>
                <a:gd name="connsiteY14" fmla="*/ 787972 h 816107"/>
                <a:gd name="connsiteX15" fmla="*/ 2110154 w 6288258"/>
                <a:gd name="connsiteY15" fmla="*/ 576957 h 816107"/>
                <a:gd name="connsiteX16" fmla="*/ 2166424 w 6288258"/>
                <a:gd name="connsiteY16" fmla="*/ 323738 h 816107"/>
                <a:gd name="connsiteX17" fmla="*/ 2215254 w 6288258"/>
                <a:gd name="connsiteY17" fmla="*/ 267468 h 816107"/>
                <a:gd name="connsiteX18" fmla="*/ 2316208 w 6288258"/>
                <a:gd name="connsiteY18" fmla="*/ 28317 h 816107"/>
                <a:gd name="connsiteX19" fmla="*/ 2419643 w 6288258"/>
                <a:gd name="connsiteY19" fmla="*/ 380009 h 816107"/>
                <a:gd name="connsiteX20" fmla="*/ 4079631 w 6288258"/>
                <a:gd name="connsiteY20" fmla="*/ 717634 h 816107"/>
                <a:gd name="connsiteX21" fmla="*/ 4164037 w 6288258"/>
                <a:gd name="connsiteY21" fmla="*/ 492551 h 816107"/>
                <a:gd name="connsiteX22" fmla="*/ 4220308 w 6288258"/>
                <a:gd name="connsiteY22" fmla="*/ 422212 h 816107"/>
                <a:gd name="connsiteX23" fmla="*/ 4403188 w 6288258"/>
                <a:gd name="connsiteY23" fmla="*/ 605092 h 816107"/>
                <a:gd name="connsiteX24" fmla="*/ 4487594 w 6288258"/>
                <a:gd name="connsiteY24" fmla="*/ 731701 h 816107"/>
                <a:gd name="connsiteX25" fmla="*/ 4600135 w 6288258"/>
                <a:gd name="connsiteY25" fmla="*/ 619160 h 816107"/>
                <a:gd name="connsiteX26" fmla="*/ 4684541 w 6288258"/>
                <a:gd name="connsiteY26" fmla="*/ 323738 h 816107"/>
                <a:gd name="connsiteX27" fmla="*/ 4754880 w 6288258"/>
                <a:gd name="connsiteY27" fmla="*/ 323738 h 816107"/>
                <a:gd name="connsiteX28" fmla="*/ 4951828 w 6288258"/>
                <a:gd name="connsiteY28" fmla="*/ 520686 h 816107"/>
                <a:gd name="connsiteX29" fmla="*/ 5092504 w 6288258"/>
                <a:gd name="connsiteY29" fmla="*/ 619160 h 816107"/>
                <a:gd name="connsiteX30" fmla="*/ 5233181 w 6288258"/>
                <a:gd name="connsiteY30" fmla="*/ 323738 h 816107"/>
                <a:gd name="connsiteX31" fmla="*/ 5416061 w 6288258"/>
                <a:gd name="connsiteY31" fmla="*/ 464415 h 816107"/>
                <a:gd name="connsiteX32" fmla="*/ 5542671 w 6288258"/>
                <a:gd name="connsiteY32" fmla="*/ 731701 h 816107"/>
                <a:gd name="connsiteX33" fmla="*/ 5767754 w 6288258"/>
                <a:gd name="connsiteY33" fmla="*/ 619160 h 816107"/>
                <a:gd name="connsiteX34" fmla="*/ 5852160 w 6288258"/>
                <a:gd name="connsiteY34" fmla="*/ 351874 h 816107"/>
                <a:gd name="connsiteX35" fmla="*/ 5964701 w 6288258"/>
                <a:gd name="connsiteY35" fmla="*/ 56452 h 816107"/>
                <a:gd name="connsiteX36" fmla="*/ 6035040 w 6288258"/>
                <a:gd name="connsiteY36" fmla="*/ 422212 h 816107"/>
                <a:gd name="connsiteX37" fmla="*/ 6133514 w 6288258"/>
                <a:gd name="connsiteY37" fmla="*/ 591024 h 816107"/>
                <a:gd name="connsiteX38" fmla="*/ 6288258 w 6288258"/>
                <a:gd name="connsiteY38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1603717 w 6288258"/>
                <a:gd name="connsiteY12" fmla="*/ 548821 h 816107"/>
                <a:gd name="connsiteX13" fmla="*/ 1730326 w 6288258"/>
                <a:gd name="connsiteY13" fmla="*/ 759837 h 816107"/>
                <a:gd name="connsiteX14" fmla="*/ 2011680 w 6288258"/>
                <a:gd name="connsiteY14" fmla="*/ 787972 h 816107"/>
                <a:gd name="connsiteX15" fmla="*/ 2110154 w 6288258"/>
                <a:gd name="connsiteY15" fmla="*/ 576957 h 816107"/>
                <a:gd name="connsiteX16" fmla="*/ 2166424 w 6288258"/>
                <a:gd name="connsiteY16" fmla="*/ 323738 h 816107"/>
                <a:gd name="connsiteX17" fmla="*/ 2215254 w 6288258"/>
                <a:gd name="connsiteY17" fmla="*/ 267468 h 816107"/>
                <a:gd name="connsiteX18" fmla="*/ 2316208 w 6288258"/>
                <a:gd name="connsiteY18" fmla="*/ 28317 h 816107"/>
                <a:gd name="connsiteX19" fmla="*/ 4079631 w 6288258"/>
                <a:gd name="connsiteY19" fmla="*/ 717634 h 816107"/>
                <a:gd name="connsiteX20" fmla="*/ 4164037 w 6288258"/>
                <a:gd name="connsiteY20" fmla="*/ 492551 h 816107"/>
                <a:gd name="connsiteX21" fmla="*/ 4220308 w 6288258"/>
                <a:gd name="connsiteY21" fmla="*/ 422212 h 816107"/>
                <a:gd name="connsiteX22" fmla="*/ 4403188 w 6288258"/>
                <a:gd name="connsiteY22" fmla="*/ 605092 h 816107"/>
                <a:gd name="connsiteX23" fmla="*/ 4487594 w 6288258"/>
                <a:gd name="connsiteY23" fmla="*/ 731701 h 816107"/>
                <a:gd name="connsiteX24" fmla="*/ 4600135 w 6288258"/>
                <a:gd name="connsiteY24" fmla="*/ 619160 h 816107"/>
                <a:gd name="connsiteX25" fmla="*/ 4684541 w 6288258"/>
                <a:gd name="connsiteY25" fmla="*/ 323738 h 816107"/>
                <a:gd name="connsiteX26" fmla="*/ 4754880 w 6288258"/>
                <a:gd name="connsiteY26" fmla="*/ 323738 h 816107"/>
                <a:gd name="connsiteX27" fmla="*/ 4951828 w 6288258"/>
                <a:gd name="connsiteY27" fmla="*/ 520686 h 816107"/>
                <a:gd name="connsiteX28" fmla="*/ 5092504 w 6288258"/>
                <a:gd name="connsiteY28" fmla="*/ 619160 h 816107"/>
                <a:gd name="connsiteX29" fmla="*/ 5233181 w 6288258"/>
                <a:gd name="connsiteY29" fmla="*/ 323738 h 816107"/>
                <a:gd name="connsiteX30" fmla="*/ 5416061 w 6288258"/>
                <a:gd name="connsiteY30" fmla="*/ 464415 h 816107"/>
                <a:gd name="connsiteX31" fmla="*/ 5542671 w 6288258"/>
                <a:gd name="connsiteY31" fmla="*/ 731701 h 816107"/>
                <a:gd name="connsiteX32" fmla="*/ 5767754 w 6288258"/>
                <a:gd name="connsiteY32" fmla="*/ 619160 h 816107"/>
                <a:gd name="connsiteX33" fmla="*/ 5852160 w 6288258"/>
                <a:gd name="connsiteY33" fmla="*/ 351874 h 816107"/>
                <a:gd name="connsiteX34" fmla="*/ 5964701 w 6288258"/>
                <a:gd name="connsiteY34" fmla="*/ 56452 h 816107"/>
                <a:gd name="connsiteX35" fmla="*/ 6035040 w 6288258"/>
                <a:gd name="connsiteY35" fmla="*/ 422212 h 816107"/>
                <a:gd name="connsiteX36" fmla="*/ 6133514 w 6288258"/>
                <a:gd name="connsiteY36" fmla="*/ 591024 h 816107"/>
                <a:gd name="connsiteX37" fmla="*/ 6288258 w 6288258"/>
                <a:gd name="connsiteY37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1603717 w 6288258"/>
                <a:gd name="connsiteY12" fmla="*/ 548821 h 816107"/>
                <a:gd name="connsiteX13" fmla="*/ 1730326 w 6288258"/>
                <a:gd name="connsiteY13" fmla="*/ 759837 h 816107"/>
                <a:gd name="connsiteX14" fmla="*/ 2011680 w 6288258"/>
                <a:gd name="connsiteY14" fmla="*/ 787972 h 816107"/>
                <a:gd name="connsiteX15" fmla="*/ 2110154 w 6288258"/>
                <a:gd name="connsiteY15" fmla="*/ 576957 h 816107"/>
                <a:gd name="connsiteX16" fmla="*/ 2166424 w 6288258"/>
                <a:gd name="connsiteY16" fmla="*/ 323738 h 816107"/>
                <a:gd name="connsiteX17" fmla="*/ 2215254 w 6288258"/>
                <a:gd name="connsiteY17" fmla="*/ 267468 h 816107"/>
                <a:gd name="connsiteX18" fmla="*/ 4079631 w 6288258"/>
                <a:gd name="connsiteY18" fmla="*/ 717634 h 816107"/>
                <a:gd name="connsiteX19" fmla="*/ 4164037 w 6288258"/>
                <a:gd name="connsiteY19" fmla="*/ 492551 h 816107"/>
                <a:gd name="connsiteX20" fmla="*/ 4220308 w 6288258"/>
                <a:gd name="connsiteY20" fmla="*/ 422212 h 816107"/>
                <a:gd name="connsiteX21" fmla="*/ 4403188 w 6288258"/>
                <a:gd name="connsiteY21" fmla="*/ 605092 h 816107"/>
                <a:gd name="connsiteX22" fmla="*/ 4487594 w 6288258"/>
                <a:gd name="connsiteY22" fmla="*/ 731701 h 816107"/>
                <a:gd name="connsiteX23" fmla="*/ 4600135 w 6288258"/>
                <a:gd name="connsiteY23" fmla="*/ 619160 h 816107"/>
                <a:gd name="connsiteX24" fmla="*/ 4684541 w 6288258"/>
                <a:gd name="connsiteY24" fmla="*/ 323738 h 816107"/>
                <a:gd name="connsiteX25" fmla="*/ 4754880 w 6288258"/>
                <a:gd name="connsiteY25" fmla="*/ 323738 h 816107"/>
                <a:gd name="connsiteX26" fmla="*/ 4951828 w 6288258"/>
                <a:gd name="connsiteY26" fmla="*/ 520686 h 816107"/>
                <a:gd name="connsiteX27" fmla="*/ 5092504 w 6288258"/>
                <a:gd name="connsiteY27" fmla="*/ 619160 h 816107"/>
                <a:gd name="connsiteX28" fmla="*/ 5233181 w 6288258"/>
                <a:gd name="connsiteY28" fmla="*/ 323738 h 816107"/>
                <a:gd name="connsiteX29" fmla="*/ 5416061 w 6288258"/>
                <a:gd name="connsiteY29" fmla="*/ 464415 h 816107"/>
                <a:gd name="connsiteX30" fmla="*/ 5542671 w 6288258"/>
                <a:gd name="connsiteY30" fmla="*/ 731701 h 816107"/>
                <a:gd name="connsiteX31" fmla="*/ 5767754 w 6288258"/>
                <a:gd name="connsiteY31" fmla="*/ 619160 h 816107"/>
                <a:gd name="connsiteX32" fmla="*/ 5852160 w 6288258"/>
                <a:gd name="connsiteY32" fmla="*/ 351874 h 816107"/>
                <a:gd name="connsiteX33" fmla="*/ 5964701 w 6288258"/>
                <a:gd name="connsiteY33" fmla="*/ 56452 h 816107"/>
                <a:gd name="connsiteX34" fmla="*/ 6035040 w 6288258"/>
                <a:gd name="connsiteY34" fmla="*/ 422212 h 816107"/>
                <a:gd name="connsiteX35" fmla="*/ 6133514 w 6288258"/>
                <a:gd name="connsiteY35" fmla="*/ 591024 h 816107"/>
                <a:gd name="connsiteX36" fmla="*/ 6288258 w 6288258"/>
                <a:gd name="connsiteY36" fmla="*/ 661363 h 816107"/>
                <a:gd name="connsiteX0" fmla="*/ 0 w 6288258"/>
                <a:gd name="connsiteY0" fmla="*/ 816107 h 821844"/>
                <a:gd name="connsiteX1" fmla="*/ 196948 w 6288258"/>
                <a:gd name="connsiteY1" fmla="*/ 745769 h 821844"/>
                <a:gd name="connsiteX2" fmla="*/ 356654 w 6288258"/>
                <a:gd name="connsiteY2" fmla="*/ 281535 h 821844"/>
                <a:gd name="connsiteX3" fmla="*/ 450166 w 6288258"/>
                <a:gd name="connsiteY3" fmla="*/ 548821 h 821844"/>
                <a:gd name="connsiteX4" fmla="*/ 576775 w 6288258"/>
                <a:gd name="connsiteY4" fmla="*/ 689498 h 821844"/>
                <a:gd name="connsiteX5" fmla="*/ 731520 w 6288258"/>
                <a:gd name="connsiteY5" fmla="*/ 464415 h 821844"/>
                <a:gd name="connsiteX6" fmla="*/ 813446 w 6288258"/>
                <a:gd name="connsiteY6" fmla="*/ 181 h 821844"/>
                <a:gd name="connsiteX7" fmla="*/ 1041009 w 6288258"/>
                <a:gd name="connsiteY7" fmla="*/ 520686 h 821844"/>
                <a:gd name="connsiteX8" fmla="*/ 1195754 w 6288258"/>
                <a:gd name="connsiteY8" fmla="*/ 647295 h 821844"/>
                <a:gd name="connsiteX9" fmla="*/ 1336431 w 6288258"/>
                <a:gd name="connsiteY9" fmla="*/ 422212 h 821844"/>
                <a:gd name="connsiteX10" fmla="*/ 1434904 w 6288258"/>
                <a:gd name="connsiteY10" fmla="*/ 211197 h 821844"/>
                <a:gd name="connsiteX11" fmla="*/ 1533378 w 6288258"/>
                <a:gd name="connsiteY11" fmla="*/ 422212 h 821844"/>
                <a:gd name="connsiteX12" fmla="*/ 1603717 w 6288258"/>
                <a:gd name="connsiteY12" fmla="*/ 548821 h 821844"/>
                <a:gd name="connsiteX13" fmla="*/ 1730326 w 6288258"/>
                <a:gd name="connsiteY13" fmla="*/ 759837 h 821844"/>
                <a:gd name="connsiteX14" fmla="*/ 2011680 w 6288258"/>
                <a:gd name="connsiteY14" fmla="*/ 787972 h 821844"/>
                <a:gd name="connsiteX15" fmla="*/ 2166424 w 6288258"/>
                <a:gd name="connsiteY15" fmla="*/ 323738 h 821844"/>
                <a:gd name="connsiteX16" fmla="*/ 2215254 w 6288258"/>
                <a:gd name="connsiteY16" fmla="*/ 267468 h 821844"/>
                <a:gd name="connsiteX17" fmla="*/ 4079631 w 6288258"/>
                <a:gd name="connsiteY17" fmla="*/ 717634 h 821844"/>
                <a:gd name="connsiteX18" fmla="*/ 4164037 w 6288258"/>
                <a:gd name="connsiteY18" fmla="*/ 492551 h 821844"/>
                <a:gd name="connsiteX19" fmla="*/ 4220308 w 6288258"/>
                <a:gd name="connsiteY19" fmla="*/ 422212 h 821844"/>
                <a:gd name="connsiteX20" fmla="*/ 4403188 w 6288258"/>
                <a:gd name="connsiteY20" fmla="*/ 605092 h 821844"/>
                <a:gd name="connsiteX21" fmla="*/ 4487594 w 6288258"/>
                <a:gd name="connsiteY21" fmla="*/ 731701 h 821844"/>
                <a:gd name="connsiteX22" fmla="*/ 4600135 w 6288258"/>
                <a:gd name="connsiteY22" fmla="*/ 619160 h 821844"/>
                <a:gd name="connsiteX23" fmla="*/ 4684541 w 6288258"/>
                <a:gd name="connsiteY23" fmla="*/ 323738 h 821844"/>
                <a:gd name="connsiteX24" fmla="*/ 4754880 w 6288258"/>
                <a:gd name="connsiteY24" fmla="*/ 323738 h 821844"/>
                <a:gd name="connsiteX25" fmla="*/ 4951828 w 6288258"/>
                <a:gd name="connsiteY25" fmla="*/ 520686 h 821844"/>
                <a:gd name="connsiteX26" fmla="*/ 5092504 w 6288258"/>
                <a:gd name="connsiteY26" fmla="*/ 619160 h 821844"/>
                <a:gd name="connsiteX27" fmla="*/ 5233181 w 6288258"/>
                <a:gd name="connsiteY27" fmla="*/ 323738 h 821844"/>
                <a:gd name="connsiteX28" fmla="*/ 5416061 w 6288258"/>
                <a:gd name="connsiteY28" fmla="*/ 464415 h 821844"/>
                <a:gd name="connsiteX29" fmla="*/ 5542671 w 6288258"/>
                <a:gd name="connsiteY29" fmla="*/ 731701 h 821844"/>
                <a:gd name="connsiteX30" fmla="*/ 5767754 w 6288258"/>
                <a:gd name="connsiteY30" fmla="*/ 619160 h 821844"/>
                <a:gd name="connsiteX31" fmla="*/ 5852160 w 6288258"/>
                <a:gd name="connsiteY31" fmla="*/ 351874 h 821844"/>
                <a:gd name="connsiteX32" fmla="*/ 5964701 w 6288258"/>
                <a:gd name="connsiteY32" fmla="*/ 56452 h 821844"/>
                <a:gd name="connsiteX33" fmla="*/ 6035040 w 6288258"/>
                <a:gd name="connsiteY33" fmla="*/ 422212 h 821844"/>
                <a:gd name="connsiteX34" fmla="*/ 6133514 w 6288258"/>
                <a:gd name="connsiteY34" fmla="*/ 591024 h 821844"/>
                <a:gd name="connsiteX35" fmla="*/ 6288258 w 6288258"/>
                <a:gd name="connsiteY35" fmla="*/ 661363 h 821844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1603717 w 6288258"/>
                <a:gd name="connsiteY12" fmla="*/ 548821 h 816107"/>
                <a:gd name="connsiteX13" fmla="*/ 1730326 w 6288258"/>
                <a:gd name="connsiteY13" fmla="*/ 759837 h 816107"/>
                <a:gd name="connsiteX14" fmla="*/ 2166424 w 6288258"/>
                <a:gd name="connsiteY14" fmla="*/ 323738 h 816107"/>
                <a:gd name="connsiteX15" fmla="*/ 2215254 w 6288258"/>
                <a:gd name="connsiteY15" fmla="*/ 267468 h 816107"/>
                <a:gd name="connsiteX16" fmla="*/ 4079631 w 6288258"/>
                <a:gd name="connsiteY16" fmla="*/ 717634 h 816107"/>
                <a:gd name="connsiteX17" fmla="*/ 4164037 w 6288258"/>
                <a:gd name="connsiteY17" fmla="*/ 492551 h 816107"/>
                <a:gd name="connsiteX18" fmla="*/ 4220308 w 6288258"/>
                <a:gd name="connsiteY18" fmla="*/ 422212 h 816107"/>
                <a:gd name="connsiteX19" fmla="*/ 4403188 w 6288258"/>
                <a:gd name="connsiteY19" fmla="*/ 605092 h 816107"/>
                <a:gd name="connsiteX20" fmla="*/ 4487594 w 6288258"/>
                <a:gd name="connsiteY20" fmla="*/ 731701 h 816107"/>
                <a:gd name="connsiteX21" fmla="*/ 4600135 w 6288258"/>
                <a:gd name="connsiteY21" fmla="*/ 619160 h 816107"/>
                <a:gd name="connsiteX22" fmla="*/ 4684541 w 6288258"/>
                <a:gd name="connsiteY22" fmla="*/ 323738 h 816107"/>
                <a:gd name="connsiteX23" fmla="*/ 4754880 w 6288258"/>
                <a:gd name="connsiteY23" fmla="*/ 323738 h 816107"/>
                <a:gd name="connsiteX24" fmla="*/ 4951828 w 6288258"/>
                <a:gd name="connsiteY24" fmla="*/ 520686 h 816107"/>
                <a:gd name="connsiteX25" fmla="*/ 5092504 w 6288258"/>
                <a:gd name="connsiteY25" fmla="*/ 619160 h 816107"/>
                <a:gd name="connsiteX26" fmla="*/ 5233181 w 6288258"/>
                <a:gd name="connsiteY26" fmla="*/ 323738 h 816107"/>
                <a:gd name="connsiteX27" fmla="*/ 5416061 w 6288258"/>
                <a:gd name="connsiteY27" fmla="*/ 464415 h 816107"/>
                <a:gd name="connsiteX28" fmla="*/ 5542671 w 6288258"/>
                <a:gd name="connsiteY28" fmla="*/ 731701 h 816107"/>
                <a:gd name="connsiteX29" fmla="*/ 5767754 w 6288258"/>
                <a:gd name="connsiteY29" fmla="*/ 619160 h 816107"/>
                <a:gd name="connsiteX30" fmla="*/ 5852160 w 6288258"/>
                <a:gd name="connsiteY30" fmla="*/ 351874 h 816107"/>
                <a:gd name="connsiteX31" fmla="*/ 5964701 w 6288258"/>
                <a:gd name="connsiteY31" fmla="*/ 56452 h 816107"/>
                <a:gd name="connsiteX32" fmla="*/ 6035040 w 6288258"/>
                <a:gd name="connsiteY32" fmla="*/ 422212 h 816107"/>
                <a:gd name="connsiteX33" fmla="*/ 6133514 w 6288258"/>
                <a:gd name="connsiteY33" fmla="*/ 591024 h 816107"/>
                <a:gd name="connsiteX34" fmla="*/ 6288258 w 6288258"/>
                <a:gd name="connsiteY34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1603717 w 6288258"/>
                <a:gd name="connsiteY12" fmla="*/ 548821 h 816107"/>
                <a:gd name="connsiteX13" fmla="*/ 2166424 w 6288258"/>
                <a:gd name="connsiteY13" fmla="*/ 323738 h 816107"/>
                <a:gd name="connsiteX14" fmla="*/ 2215254 w 6288258"/>
                <a:gd name="connsiteY14" fmla="*/ 267468 h 816107"/>
                <a:gd name="connsiteX15" fmla="*/ 4079631 w 6288258"/>
                <a:gd name="connsiteY15" fmla="*/ 717634 h 816107"/>
                <a:gd name="connsiteX16" fmla="*/ 4164037 w 6288258"/>
                <a:gd name="connsiteY16" fmla="*/ 492551 h 816107"/>
                <a:gd name="connsiteX17" fmla="*/ 4220308 w 6288258"/>
                <a:gd name="connsiteY17" fmla="*/ 422212 h 816107"/>
                <a:gd name="connsiteX18" fmla="*/ 4403188 w 6288258"/>
                <a:gd name="connsiteY18" fmla="*/ 605092 h 816107"/>
                <a:gd name="connsiteX19" fmla="*/ 4487594 w 6288258"/>
                <a:gd name="connsiteY19" fmla="*/ 731701 h 816107"/>
                <a:gd name="connsiteX20" fmla="*/ 4600135 w 6288258"/>
                <a:gd name="connsiteY20" fmla="*/ 619160 h 816107"/>
                <a:gd name="connsiteX21" fmla="*/ 4684541 w 6288258"/>
                <a:gd name="connsiteY21" fmla="*/ 323738 h 816107"/>
                <a:gd name="connsiteX22" fmla="*/ 4754880 w 6288258"/>
                <a:gd name="connsiteY22" fmla="*/ 323738 h 816107"/>
                <a:gd name="connsiteX23" fmla="*/ 4951828 w 6288258"/>
                <a:gd name="connsiteY23" fmla="*/ 520686 h 816107"/>
                <a:gd name="connsiteX24" fmla="*/ 5092504 w 6288258"/>
                <a:gd name="connsiteY24" fmla="*/ 619160 h 816107"/>
                <a:gd name="connsiteX25" fmla="*/ 5233181 w 6288258"/>
                <a:gd name="connsiteY25" fmla="*/ 323738 h 816107"/>
                <a:gd name="connsiteX26" fmla="*/ 5416061 w 6288258"/>
                <a:gd name="connsiteY26" fmla="*/ 464415 h 816107"/>
                <a:gd name="connsiteX27" fmla="*/ 5542671 w 6288258"/>
                <a:gd name="connsiteY27" fmla="*/ 731701 h 816107"/>
                <a:gd name="connsiteX28" fmla="*/ 5767754 w 6288258"/>
                <a:gd name="connsiteY28" fmla="*/ 619160 h 816107"/>
                <a:gd name="connsiteX29" fmla="*/ 5852160 w 6288258"/>
                <a:gd name="connsiteY29" fmla="*/ 351874 h 816107"/>
                <a:gd name="connsiteX30" fmla="*/ 5964701 w 6288258"/>
                <a:gd name="connsiteY30" fmla="*/ 56452 h 816107"/>
                <a:gd name="connsiteX31" fmla="*/ 6035040 w 6288258"/>
                <a:gd name="connsiteY31" fmla="*/ 422212 h 816107"/>
                <a:gd name="connsiteX32" fmla="*/ 6133514 w 6288258"/>
                <a:gd name="connsiteY32" fmla="*/ 591024 h 816107"/>
                <a:gd name="connsiteX33" fmla="*/ 6288258 w 6288258"/>
                <a:gd name="connsiteY33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2166424 w 6288258"/>
                <a:gd name="connsiteY12" fmla="*/ 323738 h 816107"/>
                <a:gd name="connsiteX13" fmla="*/ 2215254 w 6288258"/>
                <a:gd name="connsiteY13" fmla="*/ 267468 h 816107"/>
                <a:gd name="connsiteX14" fmla="*/ 4079631 w 6288258"/>
                <a:gd name="connsiteY14" fmla="*/ 717634 h 816107"/>
                <a:gd name="connsiteX15" fmla="*/ 4164037 w 6288258"/>
                <a:gd name="connsiteY15" fmla="*/ 492551 h 816107"/>
                <a:gd name="connsiteX16" fmla="*/ 4220308 w 6288258"/>
                <a:gd name="connsiteY16" fmla="*/ 422212 h 816107"/>
                <a:gd name="connsiteX17" fmla="*/ 4403188 w 6288258"/>
                <a:gd name="connsiteY17" fmla="*/ 605092 h 816107"/>
                <a:gd name="connsiteX18" fmla="*/ 4487594 w 6288258"/>
                <a:gd name="connsiteY18" fmla="*/ 731701 h 816107"/>
                <a:gd name="connsiteX19" fmla="*/ 4600135 w 6288258"/>
                <a:gd name="connsiteY19" fmla="*/ 619160 h 816107"/>
                <a:gd name="connsiteX20" fmla="*/ 4684541 w 6288258"/>
                <a:gd name="connsiteY20" fmla="*/ 323738 h 816107"/>
                <a:gd name="connsiteX21" fmla="*/ 4754880 w 6288258"/>
                <a:gd name="connsiteY21" fmla="*/ 323738 h 816107"/>
                <a:gd name="connsiteX22" fmla="*/ 4951828 w 6288258"/>
                <a:gd name="connsiteY22" fmla="*/ 520686 h 816107"/>
                <a:gd name="connsiteX23" fmla="*/ 5092504 w 6288258"/>
                <a:gd name="connsiteY23" fmla="*/ 619160 h 816107"/>
                <a:gd name="connsiteX24" fmla="*/ 5233181 w 6288258"/>
                <a:gd name="connsiteY24" fmla="*/ 323738 h 816107"/>
                <a:gd name="connsiteX25" fmla="*/ 5416061 w 6288258"/>
                <a:gd name="connsiteY25" fmla="*/ 464415 h 816107"/>
                <a:gd name="connsiteX26" fmla="*/ 5542671 w 6288258"/>
                <a:gd name="connsiteY26" fmla="*/ 731701 h 816107"/>
                <a:gd name="connsiteX27" fmla="*/ 5767754 w 6288258"/>
                <a:gd name="connsiteY27" fmla="*/ 619160 h 816107"/>
                <a:gd name="connsiteX28" fmla="*/ 5852160 w 6288258"/>
                <a:gd name="connsiteY28" fmla="*/ 351874 h 816107"/>
                <a:gd name="connsiteX29" fmla="*/ 5964701 w 6288258"/>
                <a:gd name="connsiteY29" fmla="*/ 56452 h 816107"/>
                <a:gd name="connsiteX30" fmla="*/ 6035040 w 6288258"/>
                <a:gd name="connsiteY30" fmla="*/ 422212 h 816107"/>
                <a:gd name="connsiteX31" fmla="*/ 6133514 w 6288258"/>
                <a:gd name="connsiteY31" fmla="*/ 591024 h 816107"/>
                <a:gd name="connsiteX32" fmla="*/ 6288258 w 6288258"/>
                <a:gd name="connsiteY32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2166424 w 6288258"/>
                <a:gd name="connsiteY12" fmla="*/ 323738 h 816107"/>
                <a:gd name="connsiteX13" fmla="*/ 4079631 w 6288258"/>
                <a:gd name="connsiteY13" fmla="*/ 717634 h 816107"/>
                <a:gd name="connsiteX14" fmla="*/ 4164037 w 6288258"/>
                <a:gd name="connsiteY14" fmla="*/ 492551 h 816107"/>
                <a:gd name="connsiteX15" fmla="*/ 4220308 w 6288258"/>
                <a:gd name="connsiteY15" fmla="*/ 422212 h 816107"/>
                <a:gd name="connsiteX16" fmla="*/ 4403188 w 6288258"/>
                <a:gd name="connsiteY16" fmla="*/ 605092 h 816107"/>
                <a:gd name="connsiteX17" fmla="*/ 4487594 w 6288258"/>
                <a:gd name="connsiteY17" fmla="*/ 731701 h 816107"/>
                <a:gd name="connsiteX18" fmla="*/ 4600135 w 6288258"/>
                <a:gd name="connsiteY18" fmla="*/ 619160 h 816107"/>
                <a:gd name="connsiteX19" fmla="*/ 4684541 w 6288258"/>
                <a:gd name="connsiteY19" fmla="*/ 323738 h 816107"/>
                <a:gd name="connsiteX20" fmla="*/ 4754880 w 6288258"/>
                <a:gd name="connsiteY20" fmla="*/ 323738 h 816107"/>
                <a:gd name="connsiteX21" fmla="*/ 4951828 w 6288258"/>
                <a:gd name="connsiteY21" fmla="*/ 520686 h 816107"/>
                <a:gd name="connsiteX22" fmla="*/ 5092504 w 6288258"/>
                <a:gd name="connsiteY22" fmla="*/ 619160 h 816107"/>
                <a:gd name="connsiteX23" fmla="*/ 5233181 w 6288258"/>
                <a:gd name="connsiteY23" fmla="*/ 323738 h 816107"/>
                <a:gd name="connsiteX24" fmla="*/ 5416061 w 6288258"/>
                <a:gd name="connsiteY24" fmla="*/ 464415 h 816107"/>
                <a:gd name="connsiteX25" fmla="*/ 5542671 w 6288258"/>
                <a:gd name="connsiteY25" fmla="*/ 731701 h 816107"/>
                <a:gd name="connsiteX26" fmla="*/ 5767754 w 6288258"/>
                <a:gd name="connsiteY26" fmla="*/ 619160 h 816107"/>
                <a:gd name="connsiteX27" fmla="*/ 5852160 w 6288258"/>
                <a:gd name="connsiteY27" fmla="*/ 351874 h 816107"/>
                <a:gd name="connsiteX28" fmla="*/ 5964701 w 6288258"/>
                <a:gd name="connsiteY28" fmla="*/ 56452 h 816107"/>
                <a:gd name="connsiteX29" fmla="*/ 6035040 w 6288258"/>
                <a:gd name="connsiteY29" fmla="*/ 422212 h 816107"/>
                <a:gd name="connsiteX30" fmla="*/ 6133514 w 6288258"/>
                <a:gd name="connsiteY30" fmla="*/ 591024 h 816107"/>
                <a:gd name="connsiteX31" fmla="*/ 6288258 w 6288258"/>
                <a:gd name="connsiteY31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1533378 w 6288258"/>
                <a:gd name="connsiteY11" fmla="*/ 422212 h 816107"/>
                <a:gd name="connsiteX12" fmla="*/ 4079631 w 6288258"/>
                <a:gd name="connsiteY12" fmla="*/ 717634 h 816107"/>
                <a:gd name="connsiteX13" fmla="*/ 4164037 w 6288258"/>
                <a:gd name="connsiteY13" fmla="*/ 492551 h 816107"/>
                <a:gd name="connsiteX14" fmla="*/ 4220308 w 6288258"/>
                <a:gd name="connsiteY14" fmla="*/ 422212 h 816107"/>
                <a:gd name="connsiteX15" fmla="*/ 4403188 w 6288258"/>
                <a:gd name="connsiteY15" fmla="*/ 605092 h 816107"/>
                <a:gd name="connsiteX16" fmla="*/ 4487594 w 6288258"/>
                <a:gd name="connsiteY16" fmla="*/ 731701 h 816107"/>
                <a:gd name="connsiteX17" fmla="*/ 4600135 w 6288258"/>
                <a:gd name="connsiteY17" fmla="*/ 619160 h 816107"/>
                <a:gd name="connsiteX18" fmla="*/ 4684541 w 6288258"/>
                <a:gd name="connsiteY18" fmla="*/ 323738 h 816107"/>
                <a:gd name="connsiteX19" fmla="*/ 4754880 w 6288258"/>
                <a:gd name="connsiteY19" fmla="*/ 323738 h 816107"/>
                <a:gd name="connsiteX20" fmla="*/ 4951828 w 6288258"/>
                <a:gd name="connsiteY20" fmla="*/ 520686 h 816107"/>
                <a:gd name="connsiteX21" fmla="*/ 5092504 w 6288258"/>
                <a:gd name="connsiteY21" fmla="*/ 619160 h 816107"/>
                <a:gd name="connsiteX22" fmla="*/ 5233181 w 6288258"/>
                <a:gd name="connsiteY22" fmla="*/ 323738 h 816107"/>
                <a:gd name="connsiteX23" fmla="*/ 5416061 w 6288258"/>
                <a:gd name="connsiteY23" fmla="*/ 464415 h 816107"/>
                <a:gd name="connsiteX24" fmla="*/ 5542671 w 6288258"/>
                <a:gd name="connsiteY24" fmla="*/ 731701 h 816107"/>
                <a:gd name="connsiteX25" fmla="*/ 5767754 w 6288258"/>
                <a:gd name="connsiteY25" fmla="*/ 619160 h 816107"/>
                <a:gd name="connsiteX26" fmla="*/ 5852160 w 6288258"/>
                <a:gd name="connsiteY26" fmla="*/ 351874 h 816107"/>
                <a:gd name="connsiteX27" fmla="*/ 5964701 w 6288258"/>
                <a:gd name="connsiteY27" fmla="*/ 56452 h 816107"/>
                <a:gd name="connsiteX28" fmla="*/ 6035040 w 6288258"/>
                <a:gd name="connsiteY28" fmla="*/ 422212 h 816107"/>
                <a:gd name="connsiteX29" fmla="*/ 6133514 w 6288258"/>
                <a:gd name="connsiteY29" fmla="*/ 591024 h 816107"/>
                <a:gd name="connsiteX30" fmla="*/ 6288258 w 6288258"/>
                <a:gd name="connsiteY30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1434904 w 6288258"/>
                <a:gd name="connsiteY10" fmla="*/ 211197 h 816107"/>
                <a:gd name="connsiteX11" fmla="*/ 4079631 w 6288258"/>
                <a:gd name="connsiteY11" fmla="*/ 717634 h 816107"/>
                <a:gd name="connsiteX12" fmla="*/ 4164037 w 6288258"/>
                <a:gd name="connsiteY12" fmla="*/ 492551 h 816107"/>
                <a:gd name="connsiteX13" fmla="*/ 4220308 w 6288258"/>
                <a:gd name="connsiteY13" fmla="*/ 422212 h 816107"/>
                <a:gd name="connsiteX14" fmla="*/ 4403188 w 6288258"/>
                <a:gd name="connsiteY14" fmla="*/ 605092 h 816107"/>
                <a:gd name="connsiteX15" fmla="*/ 4487594 w 6288258"/>
                <a:gd name="connsiteY15" fmla="*/ 731701 h 816107"/>
                <a:gd name="connsiteX16" fmla="*/ 4600135 w 6288258"/>
                <a:gd name="connsiteY16" fmla="*/ 619160 h 816107"/>
                <a:gd name="connsiteX17" fmla="*/ 4684541 w 6288258"/>
                <a:gd name="connsiteY17" fmla="*/ 323738 h 816107"/>
                <a:gd name="connsiteX18" fmla="*/ 4754880 w 6288258"/>
                <a:gd name="connsiteY18" fmla="*/ 323738 h 816107"/>
                <a:gd name="connsiteX19" fmla="*/ 4951828 w 6288258"/>
                <a:gd name="connsiteY19" fmla="*/ 520686 h 816107"/>
                <a:gd name="connsiteX20" fmla="*/ 5092504 w 6288258"/>
                <a:gd name="connsiteY20" fmla="*/ 619160 h 816107"/>
                <a:gd name="connsiteX21" fmla="*/ 5233181 w 6288258"/>
                <a:gd name="connsiteY21" fmla="*/ 323738 h 816107"/>
                <a:gd name="connsiteX22" fmla="*/ 5416061 w 6288258"/>
                <a:gd name="connsiteY22" fmla="*/ 464415 h 816107"/>
                <a:gd name="connsiteX23" fmla="*/ 5542671 w 6288258"/>
                <a:gd name="connsiteY23" fmla="*/ 731701 h 816107"/>
                <a:gd name="connsiteX24" fmla="*/ 5767754 w 6288258"/>
                <a:gd name="connsiteY24" fmla="*/ 619160 h 816107"/>
                <a:gd name="connsiteX25" fmla="*/ 5852160 w 6288258"/>
                <a:gd name="connsiteY25" fmla="*/ 351874 h 816107"/>
                <a:gd name="connsiteX26" fmla="*/ 5964701 w 6288258"/>
                <a:gd name="connsiteY26" fmla="*/ 56452 h 816107"/>
                <a:gd name="connsiteX27" fmla="*/ 6035040 w 6288258"/>
                <a:gd name="connsiteY27" fmla="*/ 422212 h 816107"/>
                <a:gd name="connsiteX28" fmla="*/ 6133514 w 6288258"/>
                <a:gd name="connsiteY28" fmla="*/ 591024 h 816107"/>
                <a:gd name="connsiteX29" fmla="*/ 6288258 w 6288258"/>
                <a:gd name="connsiteY29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1336431 w 6288258"/>
                <a:gd name="connsiteY9" fmla="*/ 422212 h 816107"/>
                <a:gd name="connsiteX10" fmla="*/ 4079631 w 6288258"/>
                <a:gd name="connsiteY10" fmla="*/ 717634 h 816107"/>
                <a:gd name="connsiteX11" fmla="*/ 4164037 w 6288258"/>
                <a:gd name="connsiteY11" fmla="*/ 492551 h 816107"/>
                <a:gd name="connsiteX12" fmla="*/ 4220308 w 6288258"/>
                <a:gd name="connsiteY12" fmla="*/ 422212 h 816107"/>
                <a:gd name="connsiteX13" fmla="*/ 4403188 w 6288258"/>
                <a:gd name="connsiteY13" fmla="*/ 605092 h 816107"/>
                <a:gd name="connsiteX14" fmla="*/ 4487594 w 6288258"/>
                <a:gd name="connsiteY14" fmla="*/ 731701 h 816107"/>
                <a:gd name="connsiteX15" fmla="*/ 4600135 w 6288258"/>
                <a:gd name="connsiteY15" fmla="*/ 619160 h 816107"/>
                <a:gd name="connsiteX16" fmla="*/ 4684541 w 6288258"/>
                <a:gd name="connsiteY16" fmla="*/ 323738 h 816107"/>
                <a:gd name="connsiteX17" fmla="*/ 4754880 w 6288258"/>
                <a:gd name="connsiteY17" fmla="*/ 323738 h 816107"/>
                <a:gd name="connsiteX18" fmla="*/ 4951828 w 6288258"/>
                <a:gd name="connsiteY18" fmla="*/ 520686 h 816107"/>
                <a:gd name="connsiteX19" fmla="*/ 5092504 w 6288258"/>
                <a:gd name="connsiteY19" fmla="*/ 619160 h 816107"/>
                <a:gd name="connsiteX20" fmla="*/ 5233181 w 6288258"/>
                <a:gd name="connsiteY20" fmla="*/ 323738 h 816107"/>
                <a:gd name="connsiteX21" fmla="*/ 5416061 w 6288258"/>
                <a:gd name="connsiteY21" fmla="*/ 464415 h 816107"/>
                <a:gd name="connsiteX22" fmla="*/ 5542671 w 6288258"/>
                <a:gd name="connsiteY22" fmla="*/ 731701 h 816107"/>
                <a:gd name="connsiteX23" fmla="*/ 5767754 w 6288258"/>
                <a:gd name="connsiteY23" fmla="*/ 619160 h 816107"/>
                <a:gd name="connsiteX24" fmla="*/ 5852160 w 6288258"/>
                <a:gd name="connsiteY24" fmla="*/ 351874 h 816107"/>
                <a:gd name="connsiteX25" fmla="*/ 5964701 w 6288258"/>
                <a:gd name="connsiteY25" fmla="*/ 56452 h 816107"/>
                <a:gd name="connsiteX26" fmla="*/ 6035040 w 6288258"/>
                <a:gd name="connsiteY26" fmla="*/ 422212 h 816107"/>
                <a:gd name="connsiteX27" fmla="*/ 6133514 w 6288258"/>
                <a:gd name="connsiteY27" fmla="*/ 591024 h 816107"/>
                <a:gd name="connsiteX28" fmla="*/ 6288258 w 6288258"/>
                <a:gd name="connsiteY28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1195754 w 6288258"/>
                <a:gd name="connsiteY8" fmla="*/ 647295 h 816107"/>
                <a:gd name="connsiteX9" fmla="*/ 4079631 w 6288258"/>
                <a:gd name="connsiteY9" fmla="*/ 717634 h 816107"/>
                <a:gd name="connsiteX10" fmla="*/ 4164037 w 6288258"/>
                <a:gd name="connsiteY10" fmla="*/ 492551 h 816107"/>
                <a:gd name="connsiteX11" fmla="*/ 4220308 w 6288258"/>
                <a:gd name="connsiteY11" fmla="*/ 422212 h 816107"/>
                <a:gd name="connsiteX12" fmla="*/ 4403188 w 6288258"/>
                <a:gd name="connsiteY12" fmla="*/ 605092 h 816107"/>
                <a:gd name="connsiteX13" fmla="*/ 4487594 w 6288258"/>
                <a:gd name="connsiteY13" fmla="*/ 731701 h 816107"/>
                <a:gd name="connsiteX14" fmla="*/ 4600135 w 6288258"/>
                <a:gd name="connsiteY14" fmla="*/ 619160 h 816107"/>
                <a:gd name="connsiteX15" fmla="*/ 4684541 w 6288258"/>
                <a:gd name="connsiteY15" fmla="*/ 323738 h 816107"/>
                <a:gd name="connsiteX16" fmla="*/ 4754880 w 6288258"/>
                <a:gd name="connsiteY16" fmla="*/ 323738 h 816107"/>
                <a:gd name="connsiteX17" fmla="*/ 4951828 w 6288258"/>
                <a:gd name="connsiteY17" fmla="*/ 520686 h 816107"/>
                <a:gd name="connsiteX18" fmla="*/ 5092504 w 6288258"/>
                <a:gd name="connsiteY18" fmla="*/ 619160 h 816107"/>
                <a:gd name="connsiteX19" fmla="*/ 5233181 w 6288258"/>
                <a:gd name="connsiteY19" fmla="*/ 323738 h 816107"/>
                <a:gd name="connsiteX20" fmla="*/ 5416061 w 6288258"/>
                <a:gd name="connsiteY20" fmla="*/ 464415 h 816107"/>
                <a:gd name="connsiteX21" fmla="*/ 5542671 w 6288258"/>
                <a:gd name="connsiteY21" fmla="*/ 731701 h 816107"/>
                <a:gd name="connsiteX22" fmla="*/ 5767754 w 6288258"/>
                <a:gd name="connsiteY22" fmla="*/ 619160 h 816107"/>
                <a:gd name="connsiteX23" fmla="*/ 5852160 w 6288258"/>
                <a:gd name="connsiteY23" fmla="*/ 351874 h 816107"/>
                <a:gd name="connsiteX24" fmla="*/ 5964701 w 6288258"/>
                <a:gd name="connsiteY24" fmla="*/ 56452 h 816107"/>
                <a:gd name="connsiteX25" fmla="*/ 6035040 w 6288258"/>
                <a:gd name="connsiteY25" fmla="*/ 422212 h 816107"/>
                <a:gd name="connsiteX26" fmla="*/ 6133514 w 6288258"/>
                <a:gd name="connsiteY26" fmla="*/ 591024 h 816107"/>
                <a:gd name="connsiteX27" fmla="*/ 6288258 w 6288258"/>
                <a:gd name="connsiteY27" fmla="*/ 661363 h 816107"/>
                <a:gd name="connsiteX0" fmla="*/ 0 w 6288258"/>
                <a:gd name="connsiteY0" fmla="*/ 816107 h 816107"/>
                <a:gd name="connsiteX1" fmla="*/ 196948 w 6288258"/>
                <a:gd name="connsiteY1" fmla="*/ 745769 h 816107"/>
                <a:gd name="connsiteX2" fmla="*/ 356654 w 6288258"/>
                <a:gd name="connsiteY2" fmla="*/ 281535 h 816107"/>
                <a:gd name="connsiteX3" fmla="*/ 450166 w 6288258"/>
                <a:gd name="connsiteY3" fmla="*/ 548821 h 816107"/>
                <a:gd name="connsiteX4" fmla="*/ 576775 w 6288258"/>
                <a:gd name="connsiteY4" fmla="*/ 689498 h 816107"/>
                <a:gd name="connsiteX5" fmla="*/ 731520 w 6288258"/>
                <a:gd name="connsiteY5" fmla="*/ 464415 h 816107"/>
                <a:gd name="connsiteX6" fmla="*/ 813446 w 6288258"/>
                <a:gd name="connsiteY6" fmla="*/ 181 h 816107"/>
                <a:gd name="connsiteX7" fmla="*/ 1041009 w 6288258"/>
                <a:gd name="connsiteY7" fmla="*/ 520686 h 816107"/>
                <a:gd name="connsiteX8" fmla="*/ 4079631 w 6288258"/>
                <a:gd name="connsiteY8" fmla="*/ 717634 h 816107"/>
                <a:gd name="connsiteX9" fmla="*/ 4164037 w 6288258"/>
                <a:gd name="connsiteY9" fmla="*/ 492551 h 816107"/>
                <a:gd name="connsiteX10" fmla="*/ 4220308 w 6288258"/>
                <a:gd name="connsiteY10" fmla="*/ 422212 h 816107"/>
                <a:gd name="connsiteX11" fmla="*/ 4403188 w 6288258"/>
                <a:gd name="connsiteY11" fmla="*/ 605092 h 816107"/>
                <a:gd name="connsiteX12" fmla="*/ 4487594 w 6288258"/>
                <a:gd name="connsiteY12" fmla="*/ 731701 h 816107"/>
                <a:gd name="connsiteX13" fmla="*/ 4600135 w 6288258"/>
                <a:gd name="connsiteY13" fmla="*/ 619160 h 816107"/>
                <a:gd name="connsiteX14" fmla="*/ 4684541 w 6288258"/>
                <a:gd name="connsiteY14" fmla="*/ 323738 h 816107"/>
                <a:gd name="connsiteX15" fmla="*/ 4754880 w 6288258"/>
                <a:gd name="connsiteY15" fmla="*/ 323738 h 816107"/>
                <a:gd name="connsiteX16" fmla="*/ 4951828 w 6288258"/>
                <a:gd name="connsiteY16" fmla="*/ 520686 h 816107"/>
                <a:gd name="connsiteX17" fmla="*/ 5092504 w 6288258"/>
                <a:gd name="connsiteY17" fmla="*/ 619160 h 816107"/>
                <a:gd name="connsiteX18" fmla="*/ 5233181 w 6288258"/>
                <a:gd name="connsiteY18" fmla="*/ 323738 h 816107"/>
                <a:gd name="connsiteX19" fmla="*/ 5416061 w 6288258"/>
                <a:gd name="connsiteY19" fmla="*/ 464415 h 816107"/>
                <a:gd name="connsiteX20" fmla="*/ 5542671 w 6288258"/>
                <a:gd name="connsiteY20" fmla="*/ 731701 h 816107"/>
                <a:gd name="connsiteX21" fmla="*/ 5767754 w 6288258"/>
                <a:gd name="connsiteY21" fmla="*/ 619160 h 816107"/>
                <a:gd name="connsiteX22" fmla="*/ 5852160 w 6288258"/>
                <a:gd name="connsiteY22" fmla="*/ 351874 h 816107"/>
                <a:gd name="connsiteX23" fmla="*/ 5964701 w 6288258"/>
                <a:gd name="connsiteY23" fmla="*/ 56452 h 816107"/>
                <a:gd name="connsiteX24" fmla="*/ 6035040 w 6288258"/>
                <a:gd name="connsiteY24" fmla="*/ 422212 h 816107"/>
                <a:gd name="connsiteX25" fmla="*/ 6133514 w 6288258"/>
                <a:gd name="connsiteY25" fmla="*/ 591024 h 816107"/>
                <a:gd name="connsiteX26" fmla="*/ 6288258 w 6288258"/>
                <a:gd name="connsiteY26" fmla="*/ 661363 h 816107"/>
                <a:gd name="connsiteX0" fmla="*/ 0 w 6288258"/>
                <a:gd name="connsiteY0" fmla="*/ 819092 h 819092"/>
                <a:gd name="connsiteX1" fmla="*/ 196948 w 6288258"/>
                <a:gd name="connsiteY1" fmla="*/ 748754 h 819092"/>
                <a:gd name="connsiteX2" fmla="*/ 356654 w 6288258"/>
                <a:gd name="connsiteY2" fmla="*/ 284520 h 819092"/>
                <a:gd name="connsiteX3" fmla="*/ 450166 w 6288258"/>
                <a:gd name="connsiteY3" fmla="*/ 551806 h 819092"/>
                <a:gd name="connsiteX4" fmla="*/ 576775 w 6288258"/>
                <a:gd name="connsiteY4" fmla="*/ 692483 h 819092"/>
                <a:gd name="connsiteX5" fmla="*/ 731520 w 6288258"/>
                <a:gd name="connsiteY5" fmla="*/ 467400 h 819092"/>
                <a:gd name="connsiteX6" fmla="*/ 813446 w 6288258"/>
                <a:gd name="connsiteY6" fmla="*/ 3166 h 819092"/>
                <a:gd name="connsiteX7" fmla="*/ 4079631 w 6288258"/>
                <a:gd name="connsiteY7" fmla="*/ 720619 h 819092"/>
                <a:gd name="connsiteX8" fmla="*/ 4164037 w 6288258"/>
                <a:gd name="connsiteY8" fmla="*/ 495536 h 819092"/>
                <a:gd name="connsiteX9" fmla="*/ 4220308 w 6288258"/>
                <a:gd name="connsiteY9" fmla="*/ 425197 h 819092"/>
                <a:gd name="connsiteX10" fmla="*/ 4403188 w 6288258"/>
                <a:gd name="connsiteY10" fmla="*/ 608077 h 819092"/>
                <a:gd name="connsiteX11" fmla="*/ 4487594 w 6288258"/>
                <a:gd name="connsiteY11" fmla="*/ 734686 h 819092"/>
                <a:gd name="connsiteX12" fmla="*/ 4600135 w 6288258"/>
                <a:gd name="connsiteY12" fmla="*/ 622145 h 819092"/>
                <a:gd name="connsiteX13" fmla="*/ 4684541 w 6288258"/>
                <a:gd name="connsiteY13" fmla="*/ 326723 h 819092"/>
                <a:gd name="connsiteX14" fmla="*/ 4754880 w 6288258"/>
                <a:gd name="connsiteY14" fmla="*/ 326723 h 819092"/>
                <a:gd name="connsiteX15" fmla="*/ 4951828 w 6288258"/>
                <a:gd name="connsiteY15" fmla="*/ 523671 h 819092"/>
                <a:gd name="connsiteX16" fmla="*/ 5092504 w 6288258"/>
                <a:gd name="connsiteY16" fmla="*/ 622145 h 819092"/>
                <a:gd name="connsiteX17" fmla="*/ 5233181 w 6288258"/>
                <a:gd name="connsiteY17" fmla="*/ 326723 h 819092"/>
                <a:gd name="connsiteX18" fmla="*/ 5416061 w 6288258"/>
                <a:gd name="connsiteY18" fmla="*/ 467400 h 819092"/>
                <a:gd name="connsiteX19" fmla="*/ 5542671 w 6288258"/>
                <a:gd name="connsiteY19" fmla="*/ 734686 h 819092"/>
                <a:gd name="connsiteX20" fmla="*/ 5767754 w 6288258"/>
                <a:gd name="connsiteY20" fmla="*/ 622145 h 819092"/>
                <a:gd name="connsiteX21" fmla="*/ 5852160 w 6288258"/>
                <a:gd name="connsiteY21" fmla="*/ 354859 h 819092"/>
                <a:gd name="connsiteX22" fmla="*/ 5964701 w 6288258"/>
                <a:gd name="connsiteY22" fmla="*/ 59437 h 819092"/>
                <a:gd name="connsiteX23" fmla="*/ 6035040 w 6288258"/>
                <a:gd name="connsiteY23" fmla="*/ 425197 h 819092"/>
                <a:gd name="connsiteX24" fmla="*/ 6133514 w 6288258"/>
                <a:gd name="connsiteY24" fmla="*/ 594009 h 819092"/>
                <a:gd name="connsiteX25" fmla="*/ 6288258 w 6288258"/>
                <a:gd name="connsiteY25" fmla="*/ 664348 h 819092"/>
                <a:gd name="connsiteX0" fmla="*/ 0 w 6288258"/>
                <a:gd name="connsiteY0" fmla="*/ 760120 h 760120"/>
                <a:gd name="connsiteX1" fmla="*/ 196948 w 6288258"/>
                <a:gd name="connsiteY1" fmla="*/ 689782 h 760120"/>
                <a:gd name="connsiteX2" fmla="*/ 356654 w 6288258"/>
                <a:gd name="connsiteY2" fmla="*/ 225548 h 760120"/>
                <a:gd name="connsiteX3" fmla="*/ 450166 w 6288258"/>
                <a:gd name="connsiteY3" fmla="*/ 492834 h 760120"/>
                <a:gd name="connsiteX4" fmla="*/ 576775 w 6288258"/>
                <a:gd name="connsiteY4" fmla="*/ 633511 h 760120"/>
                <a:gd name="connsiteX5" fmla="*/ 731520 w 6288258"/>
                <a:gd name="connsiteY5" fmla="*/ 408428 h 760120"/>
                <a:gd name="connsiteX6" fmla="*/ 4079631 w 6288258"/>
                <a:gd name="connsiteY6" fmla="*/ 661647 h 760120"/>
                <a:gd name="connsiteX7" fmla="*/ 4164037 w 6288258"/>
                <a:gd name="connsiteY7" fmla="*/ 436564 h 760120"/>
                <a:gd name="connsiteX8" fmla="*/ 4220308 w 6288258"/>
                <a:gd name="connsiteY8" fmla="*/ 366225 h 760120"/>
                <a:gd name="connsiteX9" fmla="*/ 4403188 w 6288258"/>
                <a:gd name="connsiteY9" fmla="*/ 549105 h 760120"/>
                <a:gd name="connsiteX10" fmla="*/ 4487594 w 6288258"/>
                <a:gd name="connsiteY10" fmla="*/ 675714 h 760120"/>
                <a:gd name="connsiteX11" fmla="*/ 4600135 w 6288258"/>
                <a:gd name="connsiteY11" fmla="*/ 563173 h 760120"/>
                <a:gd name="connsiteX12" fmla="*/ 4684541 w 6288258"/>
                <a:gd name="connsiteY12" fmla="*/ 267751 h 760120"/>
                <a:gd name="connsiteX13" fmla="*/ 4754880 w 6288258"/>
                <a:gd name="connsiteY13" fmla="*/ 267751 h 760120"/>
                <a:gd name="connsiteX14" fmla="*/ 4951828 w 6288258"/>
                <a:gd name="connsiteY14" fmla="*/ 464699 h 760120"/>
                <a:gd name="connsiteX15" fmla="*/ 5092504 w 6288258"/>
                <a:gd name="connsiteY15" fmla="*/ 563173 h 760120"/>
                <a:gd name="connsiteX16" fmla="*/ 5233181 w 6288258"/>
                <a:gd name="connsiteY16" fmla="*/ 267751 h 760120"/>
                <a:gd name="connsiteX17" fmla="*/ 5416061 w 6288258"/>
                <a:gd name="connsiteY17" fmla="*/ 408428 h 760120"/>
                <a:gd name="connsiteX18" fmla="*/ 5542671 w 6288258"/>
                <a:gd name="connsiteY18" fmla="*/ 675714 h 760120"/>
                <a:gd name="connsiteX19" fmla="*/ 5767754 w 6288258"/>
                <a:gd name="connsiteY19" fmla="*/ 563173 h 760120"/>
                <a:gd name="connsiteX20" fmla="*/ 5852160 w 6288258"/>
                <a:gd name="connsiteY20" fmla="*/ 295887 h 760120"/>
                <a:gd name="connsiteX21" fmla="*/ 5964701 w 6288258"/>
                <a:gd name="connsiteY21" fmla="*/ 465 h 760120"/>
                <a:gd name="connsiteX22" fmla="*/ 6035040 w 6288258"/>
                <a:gd name="connsiteY22" fmla="*/ 366225 h 760120"/>
                <a:gd name="connsiteX23" fmla="*/ 6133514 w 6288258"/>
                <a:gd name="connsiteY23" fmla="*/ 535037 h 760120"/>
                <a:gd name="connsiteX24" fmla="*/ 6288258 w 6288258"/>
                <a:gd name="connsiteY24" fmla="*/ 605376 h 760120"/>
                <a:gd name="connsiteX0" fmla="*/ 0 w 6288258"/>
                <a:gd name="connsiteY0" fmla="*/ 760120 h 760120"/>
                <a:gd name="connsiteX1" fmla="*/ 196948 w 6288258"/>
                <a:gd name="connsiteY1" fmla="*/ 689782 h 760120"/>
                <a:gd name="connsiteX2" fmla="*/ 356654 w 6288258"/>
                <a:gd name="connsiteY2" fmla="*/ 225548 h 760120"/>
                <a:gd name="connsiteX3" fmla="*/ 450166 w 6288258"/>
                <a:gd name="connsiteY3" fmla="*/ 492834 h 760120"/>
                <a:gd name="connsiteX4" fmla="*/ 576775 w 6288258"/>
                <a:gd name="connsiteY4" fmla="*/ 633511 h 760120"/>
                <a:gd name="connsiteX5" fmla="*/ 4079631 w 6288258"/>
                <a:gd name="connsiteY5" fmla="*/ 661647 h 760120"/>
                <a:gd name="connsiteX6" fmla="*/ 4164037 w 6288258"/>
                <a:gd name="connsiteY6" fmla="*/ 436564 h 760120"/>
                <a:gd name="connsiteX7" fmla="*/ 4220308 w 6288258"/>
                <a:gd name="connsiteY7" fmla="*/ 366225 h 760120"/>
                <a:gd name="connsiteX8" fmla="*/ 4403188 w 6288258"/>
                <a:gd name="connsiteY8" fmla="*/ 549105 h 760120"/>
                <a:gd name="connsiteX9" fmla="*/ 4487594 w 6288258"/>
                <a:gd name="connsiteY9" fmla="*/ 675714 h 760120"/>
                <a:gd name="connsiteX10" fmla="*/ 4600135 w 6288258"/>
                <a:gd name="connsiteY10" fmla="*/ 563173 h 760120"/>
                <a:gd name="connsiteX11" fmla="*/ 4684541 w 6288258"/>
                <a:gd name="connsiteY11" fmla="*/ 267751 h 760120"/>
                <a:gd name="connsiteX12" fmla="*/ 4754880 w 6288258"/>
                <a:gd name="connsiteY12" fmla="*/ 267751 h 760120"/>
                <a:gd name="connsiteX13" fmla="*/ 4951828 w 6288258"/>
                <a:gd name="connsiteY13" fmla="*/ 464699 h 760120"/>
                <a:gd name="connsiteX14" fmla="*/ 5092504 w 6288258"/>
                <a:gd name="connsiteY14" fmla="*/ 563173 h 760120"/>
                <a:gd name="connsiteX15" fmla="*/ 5233181 w 6288258"/>
                <a:gd name="connsiteY15" fmla="*/ 267751 h 760120"/>
                <a:gd name="connsiteX16" fmla="*/ 5416061 w 6288258"/>
                <a:gd name="connsiteY16" fmla="*/ 408428 h 760120"/>
                <a:gd name="connsiteX17" fmla="*/ 5542671 w 6288258"/>
                <a:gd name="connsiteY17" fmla="*/ 675714 h 760120"/>
                <a:gd name="connsiteX18" fmla="*/ 5767754 w 6288258"/>
                <a:gd name="connsiteY18" fmla="*/ 563173 h 760120"/>
                <a:gd name="connsiteX19" fmla="*/ 5852160 w 6288258"/>
                <a:gd name="connsiteY19" fmla="*/ 295887 h 760120"/>
                <a:gd name="connsiteX20" fmla="*/ 5964701 w 6288258"/>
                <a:gd name="connsiteY20" fmla="*/ 465 h 760120"/>
                <a:gd name="connsiteX21" fmla="*/ 6035040 w 6288258"/>
                <a:gd name="connsiteY21" fmla="*/ 366225 h 760120"/>
                <a:gd name="connsiteX22" fmla="*/ 6133514 w 6288258"/>
                <a:gd name="connsiteY22" fmla="*/ 535037 h 760120"/>
                <a:gd name="connsiteX23" fmla="*/ 6288258 w 6288258"/>
                <a:gd name="connsiteY23" fmla="*/ 605376 h 760120"/>
                <a:gd name="connsiteX0" fmla="*/ 0 w 6288258"/>
                <a:gd name="connsiteY0" fmla="*/ 760120 h 760120"/>
                <a:gd name="connsiteX1" fmla="*/ 196948 w 6288258"/>
                <a:gd name="connsiteY1" fmla="*/ 689782 h 760120"/>
                <a:gd name="connsiteX2" fmla="*/ 356654 w 6288258"/>
                <a:gd name="connsiteY2" fmla="*/ 225548 h 760120"/>
                <a:gd name="connsiteX3" fmla="*/ 450166 w 6288258"/>
                <a:gd name="connsiteY3" fmla="*/ 492834 h 760120"/>
                <a:gd name="connsiteX4" fmla="*/ 4079631 w 6288258"/>
                <a:gd name="connsiteY4" fmla="*/ 661647 h 760120"/>
                <a:gd name="connsiteX5" fmla="*/ 4164037 w 6288258"/>
                <a:gd name="connsiteY5" fmla="*/ 436564 h 760120"/>
                <a:gd name="connsiteX6" fmla="*/ 4220308 w 6288258"/>
                <a:gd name="connsiteY6" fmla="*/ 366225 h 760120"/>
                <a:gd name="connsiteX7" fmla="*/ 4403188 w 6288258"/>
                <a:gd name="connsiteY7" fmla="*/ 549105 h 760120"/>
                <a:gd name="connsiteX8" fmla="*/ 4487594 w 6288258"/>
                <a:gd name="connsiteY8" fmla="*/ 675714 h 760120"/>
                <a:gd name="connsiteX9" fmla="*/ 4600135 w 6288258"/>
                <a:gd name="connsiteY9" fmla="*/ 563173 h 760120"/>
                <a:gd name="connsiteX10" fmla="*/ 4684541 w 6288258"/>
                <a:gd name="connsiteY10" fmla="*/ 267751 h 760120"/>
                <a:gd name="connsiteX11" fmla="*/ 4754880 w 6288258"/>
                <a:gd name="connsiteY11" fmla="*/ 267751 h 760120"/>
                <a:gd name="connsiteX12" fmla="*/ 4951828 w 6288258"/>
                <a:gd name="connsiteY12" fmla="*/ 464699 h 760120"/>
                <a:gd name="connsiteX13" fmla="*/ 5092504 w 6288258"/>
                <a:gd name="connsiteY13" fmla="*/ 563173 h 760120"/>
                <a:gd name="connsiteX14" fmla="*/ 5233181 w 6288258"/>
                <a:gd name="connsiteY14" fmla="*/ 267751 h 760120"/>
                <a:gd name="connsiteX15" fmla="*/ 5416061 w 6288258"/>
                <a:gd name="connsiteY15" fmla="*/ 408428 h 760120"/>
                <a:gd name="connsiteX16" fmla="*/ 5542671 w 6288258"/>
                <a:gd name="connsiteY16" fmla="*/ 675714 h 760120"/>
                <a:gd name="connsiteX17" fmla="*/ 5767754 w 6288258"/>
                <a:gd name="connsiteY17" fmla="*/ 563173 h 760120"/>
                <a:gd name="connsiteX18" fmla="*/ 5852160 w 6288258"/>
                <a:gd name="connsiteY18" fmla="*/ 295887 h 760120"/>
                <a:gd name="connsiteX19" fmla="*/ 5964701 w 6288258"/>
                <a:gd name="connsiteY19" fmla="*/ 465 h 760120"/>
                <a:gd name="connsiteX20" fmla="*/ 6035040 w 6288258"/>
                <a:gd name="connsiteY20" fmla="*/ 366225 h 760120"/>
                <a:gd name="connsiteX21" fmla="*/ 6133514 w 6288258"/>
                <a:gd name="connsiteY21" fmla="*/ 535037 h 760120"/>
                <a:gd name="connsiteX22" fmla="*/ 6288258 w 6288258"/>
                <a:gd name="connsiteY22" fmla="*/ 605376 h 760120"/>
                <a:gd name="connsiteX0" fmla="*/ 0 w 6288258"/>
                <a:gd name="connsiteY0" fmla="*/ 760120 h 760120"/>
                <a:gd name="connsiteX1" fmla="*/ 196948 w 6288258"/>
                <a:gd name="connsiteY1" fmla="*/ 689782 h 760120"/>
                <a:gd name="connsiteX2" fmla="*/ 356654 w 6288258"/>
                <a:gd name="connsiteY2" fmla="*/ 225548 h 760120"/>
                <a:gd name="connsiteX3" fmla="*/ 4079631 w 6288258"/>
                <a:gd name="connsiteY3" fmla="*/ 661647 h 760120"/>
                <a:gd name="connsiteX4" fmla="*/ 4164037 w 6288258"/>
                <a:gd name="connsiteY4" fmla="*/ 436564 h 760120"/>
                <a:gd name="connsiteX5" fmla="*/ 4220308 w 6288258"/>
                <a:gd name="connsiteY5" fmla="*/ 366225 h 760120"/>
                <a:gd name="connsiteX6" fmla="*/ 4403188 w 6288258"/>
                <a:gd name="connsiteY6" fmla="*/ 549105 h 760120"/>
                <a:gd name="connsiteX7" fmla="*/ 4487594 w 6288258"/>
                <a:gd name="connsiteY7" fmla="*/ 675714 h 760120"/>
                <a:gd name="connsiteX8" fmla="*/ 4600135 w 6288258"/>
                <a:gd name="connsiteY8" fmla="*/ 563173 h 760120"/>
                <a:gd name="connsiteX9" fmla="*/ 4684541 w 6288258"/>
                <a:gd name="connsiteY9" fmla="*/ 267751 h 760120"/>
                <a:gd name="connsiteX10" fmla="*/ 4754880 w 6288258"/>
                <a:gd name="connsiteY10" fmla="*/ 267751 h 760120"/>
                <a:gd name="connsiteX11" fmla="*/ 4951828 w 6288258"/>
                <a:gd name="connsiteY11" fmla="*/ 464699 h 760120"/>
                <a:gd name="connsiteX12" fmla="*/ 5092504 w 6288258"/>
                <a:gd name="connsiteY12" fmla="*/ 563173 h 760120"/>
                <a:gd name="connsiteX13" fmla="*/ 5233181 w 6288258"/>
                <a:gd name="connsiteY13" fmla="*/ 267751 h 760120"/>
                <a:gd name="connsiteX14" fmla="*/ 5416061 w 6288258"/>
                <a:gd name="connsiteY14" fmla="*/ 408428 h 760120"/>
                <a:gd name="connsiteX15" fmla="*/ 5542671 w 6288258"/>
                <a:gd name="connsiteY15" fmla="*/ 675714 h 760120"/>
                <a:gd name="connsiteX16" fmla="*/ 5767754 w 6288258"/>
                <a:gd name="connsiteY16" fmla="*/ 563173 h 760120"/>
                <a:gd name="connsiteX17" fmla="*/ 5852160 w 6288258"/>
                <a:gd name="connsiteY17" fmla="*/ 295887 h 760120"/>
                <a:gd name="connsiteX18" fmla="*/ 5964701 w 6288258"/>
                <a:gd name="connsiteY18" fmla="*/ 465 h 760120"/>
                <a:gd name="connsiteX19" fmla="*/ 6035040 w 6288258"/>
                <a:gd name="connsiteY19" fmla="*/ 366225 h 760120"/>
                <a:gd name="connsiteX20" fmla="*/ 6133514 w 6288258"/>
                <a:gd name="connsiteY20" fmla="*/ 535037 h 760120"/>
                <a:gd name="connsiteX21" fmla="*/ 6288258 w 6288258"/>
                <a:gd name="connsiteY21" fmla="*/ 605376 h 760120"/>
                <a:gd name="connsiteX0" fmla="*/ 145666 w 6433924"/>
                <a:gd name="connsiteY0" fmla="*/ 760120 h 760120"/>
                <a:gd name="connsiteX1" fmla="*/ 342614 w 6433924"/>
                <a:gd name="connsiteY1" fmla="*/ 689782 h 760120"/>
                <a:gd name="connsiteX2" fmla="*/ 4225297 w 6433924"/>
                <a:gd name="connsiteY2" fmla="*/ 661647 h 760120"/>
                <a:gd name="connsiteX3" fmla="*/ 4309703 w 6433924"/>
                <a:gd name="connsiteY3" fmla="*/ 436564 h 760120"/>
                <a:gd name="connsiteX4" fmla="*/ 4365974 w 6433924"/>
                <a:gd name="connsiteY4" fmla="*/ 366225 h 760120"/>
                <a:gd name="connsiteX5" fmla="*/ 4548854 w 6433924"/>
                <a:gd name="connsiteY5" fmla="*/ 549105 h 760120"/>
                <a:gd name="connsiteX6" fmla="*/ 4633260 w 6433924"/>
                <a:gd name="connsiteY6" fmla="*/ 675714 h 760120"/>
                <a:gd name="connsiteX7" fmla="*/ 4745801 w 6433924"/>
                <a:gd name="connsiteY7" fmla="*/ 563173 h 760120"/>
                <a:gd name="connsiteX8" fmla="*/ 4830207 w 6433924"/>
                <a:gd name="connsiteY8" fmla="*/ 267751 h 760120"/>
                <a:gd name="connsiteX9" fmla="*/ 4900546 w 6433924"/>
                <a:gd name="connsiteY9" fmla="*/ 267751 h 760120"/>
                <a:gd name="connsiteX10" fmla="*/ 5097494 w 6433924"/>
                <a:gd name="connsiteY10" fmla="*/ 464699 h 760120"/>
                <a:gd name="connsiteX11" fmla="*/ 5238170 w 6433924"/>
                <a:gd name="connsiteY11" fmla="*/ 563173 h 760120"/>
                <a:gd name="connsiteX12" fmla="*/ 5378847 w 6433924"/>
                <a:gd name="connsiteY12" fmla="*/ 267751 h 760120"/>
                <a:gd name="connsiteX13" fmla="*/ 5561727 w 6433924"/>
                <a:gd name="connsiteY13" fmla="*/ 408428 h 760120"/>
                <a:gd name="connsiteX14" fmla="*/ 5688337 w 6433924"/>
                <a:gd name="connsiteY14" fmla="*/ 675714 h 760120"/>
                <a:gd name="connsiteX15" fmla="*/ 5913420 w 6433924"/>
                <a:gd name="connsiteY15" fmla="*/ 563173 h 760120"/>
                <a:gd name="connsiteX16" fmla="*/ 5997826 w 6433924"/>
                <a:gd name="connsiteY16" fmla="*/ 295887 h 760120"/>
                <a:gd name="connsiteX17" fmla="*/ 6110367 w 6433924"/>
                <a:gd name="connsiteY17" fmla="*/ 465 h 760120"/>
                <a:gd name="connsiteX18" fmla="*/ 6180706 w 6433924"/>
                <a:gd name="connsiteY18" fmla="*/ 366225 h 760120"/>
                <a:gd name="connsiteX19" fmla="*/ 6279180 w 6433924"/>
                <a:gd name="connsiteY19" fmla="*/ 535037 h 760120"/>
                <a:gd name="connsiteX20" fmla="*/ 6433924 w 6433924"/>
                <a:gd name="connsiteY20" fmla="*/ 605376 h 760120"/>
                <a:gd name="connsiteX0" fmla="*/ 0 w 6288258"/>
                <a:gd name="connsiteY0" fmla="*/ 760120 h 760120"/>
                <a:gd name="connsiteX1" fmla="*/ 4079631 w 6288258"/>
                <a:gd name="connsiteY1" fmla="*/ 661647 h 760120"/>
                <a:gd name="connsiteX2" fmla="*/ 4164037 w 6288258"/>
                <a:gd name="connsiteY2" fmla="*/ 436564 h 760120"/>
                <a:gd name="connsiteX3" fmla="*/ 4220308 w 6288258"/>
                <a:gd name="connsiteY3" fmla="*/ 366225 h 760120"/>
                <a:gd name="connsiteX4" fmla="*/ 4403188 w 6288258"/>
                <a:gd name="connsiteY4" fmla="*/ 549105 h 760120"/>
                <a:gd name="connsiteX5" fmla="*/ 4487594 w 6288258"/>
                <a:gd name="connsiteY5" fmla="*/ 675714 h 760120"/>
                <a:gd name="connsiteX6" fmla="*/ 4600135 w 6288258"/>
                <a:gd name="connsiteY6" fmla="*/ 563173 h 760120"/>
                <a:gd name="connsiteX7" fmla="*/ 4684541 w 6288258"/>
                <a:gd name="connsiteY7" fmla="*/ 267751 h 760120"/>
                <a:gd name="connsiteX8" fmla="*/ 4754880 w 6288258"/>
                <a:gd name="connsiteY8" fmla="*/ 267751 h 760120"/>
                <a:gd name="connsiteX9" fmla="*/ 4951828 w 6288258"/>
                <a:gd name="connsiteY9" fmla="*/ 464699 h 760120"/>
                <a:gd name="connsiteX10" fmla="*/ 5092504 w 6288258"/>
                <a:gd name="connsiteY10" fmla="*/ 563173 h 760120"/>
                <a:gd name="connsiteX11" fmla="*/ 5233181 w 6288258"/>
                <a:gd name="connsiteY11" fmla="*/ 267751 h 760120"/>
                <a:gd name="connsiteX12" fmla="*/ 5416061 w 6288258"/>
                <a:gd name="connsiteY12" fmla="*/ 408428 h 760120"/>
                <a:gd name="connsiteX13" fmla="*/ 5542671 w 6288258"/>
                <a:gd name="connsiteY13" fmla="*/ 675714 h 760120"/>
                <a:gd name="connsiteX14" fmla="*/ 5767754 w 6288258"/>
                <a:gd name="connsiteY14" fmla="*/ 563173 h 760120"/>
                <a:gd name="connsiteX15" fmla="*/ 5852160 w 6288258"/>
                <a:gd name="connsiteY15" fmla="*/ 295887 h 760120"/>
                <a:gd name="connsiteX16" fmla="*/ 5964701 w 6288258"/>
                <a:gd name="connsiteY16" fmla="*/ 465 h 760120"/>
                <a:gd name="connsiteX17" fmla="*/ 6035040 w 6288258"/>
                <a:gd name="connsiteY17" fmla="*/ 366225 h 760120"/>
                <a:gd name="connsiteX18" fmla="*/ 6133514 w 6288258"/>
                <a:gd name="connsiteY18" fmla="*/ 535037 h 760120"/>
                <a:gd name="connsiteX19" fmla="*/ 6288258 w 6288258"/>
                <a:gd name="connsiteY19" fmla="*/ 605376 h 760120"/>
                <a:gd name="connsiteX0" fmla="*/ 0 w 2208627"/>
                <a:gd name="connsiteY0" fmla="*/ 661647 h 680927"/>
                <a:gd name="connsiteX1" fmla="*/ 84406 w 2208627"/>
                <a:gd name="connsiteY1" fmla="*/ 436564 h 680927"/>
                <a:gd name="connsiteX2" fmla="*/ 140677 w 2208627"/>
                <a:gd name="connsiteY2" fmla="*/ 366225 h 680927"/>
                <a:gd name="connsiteX3" fmla="*/ 323557 w 2208627"/>
                <a:gd name="connsiteY3" fmla="*/ 549105 h 680927"/>
                <a:gd name="connsiteX4" fmla="*/ 407963 w 2208627"/>
                <a:gd name="connsiteY4" fmla="*/ 675714 h 680927"/>
                <a:gd name="connsiteX5" fmla="*/ 520504 w 2208627"/>
                <a:gd name="connsiteY5" fmla="*/ 563173 h 680927"/>
                <a:gd name="connsiteX6" fmla="*/ 604910 w 2208627"/>
                <a:gd name="connsiteY6" fmla="*/ 267751 h 680927"/>
                <a:gd name="connsiteX7" fmla="*/ 675249 w 2208627"/>
                <a:gd name="connsiteY7" fmla="*/ 267751 h 680927"/>
                <a:gd name="connsiteX8" fmla="*/ 872197 w 2208627"/>
                <a:gd name="connsiteY8" fmla="*/ 464699 h 680927"/>
                <a:gd name="connsiteX9" fmla="*/ 1012873 w 2208627"/>
                <a:gd name="connsiteY9" fmla="*/ 563173 h 680927"/>
                <a:gd name="connsiteX10" fmla="*/ 1153550 w 2208627"/>
                <a:gd name="connsiteY10" fmla="*/ 267751 h 680927"/>
                <a:gd name="connsiteX11" fmla="*/ 1336430 w 2208627"/>
                <a:gd name="connsiteY11" fmla="*/ 408428 h 680927"/>
                <a:gd name="connsiteX12" fmla="*/ 1463040 w 2208627"/>
                <a:gd name="connsiteY12" fmla="*/ 675714 h 680927"/>
                <a:gd name="connsiteX13" fmla="*/ 1688123 w 2208627"/>
                <a:gd name="connsiteY13" fmla="*/ 563173 h 680927"/>
                <a:gd name="connsiteX14" fmla="*/ 1772529 w 2208627"/>
                <a:gd name="connsiteY14" fmla="*/ 295887 h 680927"/>
                <a:gd name="connsiteX15" fmla="*/ 1885070 w 2208627"/>
                <a:gd name="connsiteY15" fmla="*/ 465 h 680927"/>
                <a:gd name="connsiteX16" fmla="*/ 1955409 w 2208627"/>
                <a:gd name="connsiteY16" fmla="*/ 366225 h 680927"/>
                <a:gd name="connsiteX17" fmla="*/ 2053883 w 2208627"/>
                <a:gd name="connsiteY17" fmla="*/ 535037 h 680927"/>
                <a:gd name="connsiteX18" fmla="*/ 2208627 w 2208627"/>
                <a:gd name="connsiteY18" fmla="*/ 605376 h 680927"/>
                <a:gd name="connsiteX0" fmla="*/ 0 w 2208627"/>
                <a:gd name="connsiteY0" fmla="*/ 661647 h 680927"/>
                <a:gd name="connsiteX1" fmla="*/ 84406 w 2208627"/>
                <a:gd name="connsiteY1" fmla="*/ 436564 h 680927"/>
                <a:gd name="connsiteX2" fmla="*/ 140677 w 2208627"/>
                <a:gd name="connsiteY2" fmla="*/ 366225 h 680927"/>
                <a:gd name="connsiteX3" fmla="*/ 323557 w 2208627"/>
                <a:gd name="connsiteY3" fmla="*/ 549105 h 680927"/>
                <a:gd name="connsiteX4" fmla="*/ 407963 w 2208627"/>
                <a:gd name="connsiteY4" fmla="*/ 675714 h 680927"/>
                <a:gd name="connsiteX5" fmla="*/ 520504 w 2208627"/>
                <a:gd name="connsiteY5" fmla="*/ 563173 h 680927"/>
                <a:gd name="connsiteX6" fmla="*/ 604910 w 2208627"/>
                <a:gd name="connsiteY6" fmla="*/ 267751 h 680927"/>
                <a:gd name="connsiteX7" fmla="*/ 675249 w 2208627"/>
                <a:gd name="connsiteY7" fmla="*/ 267751 h 680927"/>
                <a:gd name="connsiteX8" fmla="*/ 872197 w 2208627"/>
                <a:gd name="connsiteY8" fmla="*/ 464699 h 680927"/>
                <a:gd name="connsiteX9" fmla="*/ 1012873 w 2208627"/>
                <a:gd name="connsiteY9" fmla="*/ 563173 h 680927"/>
                <a:gd name="connsiteX10" fmla="*/ 1153550 w 2208627"/>
                <a:gd name="connsiteY10" fmla="*/ 267751 h 680927"/>
                <a:gd name="connsiteX11" fmla="*/ 1336430 w 2208627"/>
                <a:gd name="connsiteY11" fmla="*/ 408428 h 680927"/>
                <a:gd name="connsiteX12" fmla="*/ 1463040 w 2208627"/>
                <a:gd name="connsiteY12" fmla="*/ 675714 h 680927"/>
                <a:gd name="connsiteX13" fmla="*/ 1688123 w 2208627"/>
                <a:gd name="connsiteY13" fmla="*/ 563173 h 680927"/>
                <a:gd name="connsiteX14" fmla="*/ 1772529 w 2208627"/>
                <a:gd name="connsiteY14" fmla="*/ 295887 h 680927"/>
                <a:gd name="connsiteX15" fmla="*/ 1885070 w 2208627"/>
                <a:gd name="connsiteY15" fmla="*/ 465 h 680927"/>
                <a:gd name="connsiteX16" fmla="*/ 1955409 w 2208627"/>
                <a:gd name="connsiteY16" fmla="*/ 366225 h 680927"/>
                <a:gd name="connsiteX17" fmla="*/ 2053883 w 2208627"/>
                <a:gd name="connsiteY17" fmla="*/ 535037 h 680927"/>
                <a:gd name="connsiteX18" fmla="*/ 2208627 w 2208627"/>
                <a:gd name="connsiteY18" fmla="*/ 605376 h 680927"/>
                <a:gd name="connsiteX0" fmla="*/ 0 w 2053883"/>
                <a:gd name="connsiteY0" fmla="*/ 661647 h 680927"/>
                <a:gd name="connsiteX1" fmla="*/ 84406 w 2053883"/>
                <a:gd name="connsiteY1" fmla="*/ 436564 h 680927"/>
                <a:gd name="connsiteX2" fmla="*/ 140677 w 2053883"/>
                <a:gd name="connsiteY2" fmla="*/ 366225 h 680927"/>
                <a:gd name="connsiteX3" fmla="*/ 323557 w 2053883"/>
                <a:gd name="connsiteY3" fmla="*/ 549105 h 680927"/>
                <a:gd name="connsiteX4" fmla="*/ 407963 w 2053883"/>
                <a:gd name="connsiteY4" fmla="*/ 675714 h 680927"/>
                <a:gd name="connsiteX5" fmla="*/ 520504 w 2053883"/>
                <a:gd name="connsiteY5" fmla="*/ 563173 h 680927"/>
                <a:gd name="connsiteX6" fmla="*/ 604910 w 2053883"/>
                <a:gd name="connsiteY6" fmla="*/ 267751 h 680927"/>
                <a:gd name="connsiteX7" fmla="*/ 675249 w 2053883"/>
                <a:gd name="connsiteY7" fmla="*/ 267751 h 680927"/>
                <a:gd name="connsiteX8" fmla="*/ 872197 w 2053883"/>
                <a:gd name="connsiteY8" fmla="*/ 464699 h 680927"/>
                <a:gd name="connsiteX9" fmla="*/ 1012873 w 2053883"/>
                <a:gd name="connsiteY9" fmla="*/ 563173 h 680927"/>
                <a:gd name="connsiteX10" fmla="*/ 1153550 w 2053883"/>
                <a:gd name="connsiteY10" fmla="*/ 267751 h 680927"/>
                <a:gd name="connsiteX11" fmla="*/ 1336430 w 2053883"/>
                <a:gd name="connsiteY11" fmla="*/ 408428 h 680927"/>
                <a:gd name="connsiteX12" fmla="*/ 1463040 w 2053883"/>
                <a:gd name="connsiteY12" fmla="*/ 675714 h 680927"/>
                <a:gd name="connsiteX13" fmla="*/ 1688123 w 2053883"/>
                <a:gd name="connsiteY13" fmla="*/ 563173 h 680927"/>
                <a:gd name="connsiteX14" fmla="*/ 1772529 w 2053883"/>
                <a:gd name="connsiteY14" fmla="*/ 295887 h 680927"/>
                <a:gd name="connsiteX15" fmla="*/ 1885070 w 2053883"/>
                <a:gd name="connsiteY15" fmla="*/ 465 h 680927"/>
                <a:gd name="connsiteX16" fmla="*/ 1955409 w 2053883"/>
                <a:gd name="connsiteY16" fmla="*/ 366225 h 680927"/>
                <a:gd name="connsiteX17" fmla="*/ 2053883 w 2053883"/>
                <a:gd name="connsiteY17" fmla="*/ 535037 h 680927"/>
                <a:gd name="connsiteX0" fmla="*/ 0 w 1955409"/>
                <a:gd name="connsiteY0" fmla="*/ 661647 h 680927"/>
                <a:gd name="connsiteX1" fmla="*/ 84406 w 1955409"/>
                <a:gd name="connsiteY1" fmla="*/ 436564 h 680927"/>
                <a:gd name="connsiteX2" fmla="*/ 140677 w 1955409"/>
                <a:gd name="connsiteY2" fmla="*/ 366225 h 680927"/>
                <a:gd name="connsiteX3" fmla="*/ 323557 w 1955409"/>
                <a:gd name="connsiteY3" fmla="*/ 549105 h 680927"/>
                <a:gd name="connsiteX4" fmla="*/ 407963 w 1955409"/>
                <a:gd name="connsiteY4" fmla="*/ 675714 h 680927"/>
                <a:gd name="connsiteX5" fmla="*/ 520504 w 1955409"/>
                <a:gd name="connsiteY5" fmla="*/ 563173 h 680927"/>
                <a:gd name="connsiteX6" fmla="*/ 604910 w 1955409"/>
                <a:gd name="connsiteY6" fmla="*/ 267751 h 680927"/>
                <a:gd name="connsiteX7" fmla="*/ 675249 w 1955409"/>
                <a:gd name="connsiteY7" fmla="*/ 267751 h 680927"/>
                <a:gd name="connsiteX8" fmla="*/ 872197 w 1955409"/>
                <a:gd name="connsiteY8" fmla="*/ 464699 h 680927"/>
                <a:gd name="connsiteX9" fmla="*/ 1012873 w 1955409"/>
                <a:gd name="connsiteY9" fmla="*/ 563173 h 680927"/>
                <a:gd name="connsiteX10" fmla="*/ 1153550 w 1955409"/>
                <a:gd name="connsiteY10" fmla="*/ 267751 h 680927"/>
                <a:gd name="connsiteX11" fmla="*/ 1336430 w 1955409"/>
                <a:gd name="connsiteY11" fmla="*/ 408428 h 680927"/>
                <a:gd name="connsiteX12" fmla="*/ 1463040 w 1955409"/>
                <a:gd name="connsiteY12" fmla="*/ 675714 h 680927"/>
                <a:gd name="connsiteX13" fmla="*/ 1688123 w 1955409"/>
                <a:gd name="connsiteY13" fmla="*/ 563173 h 680927"/>
                <a:gd name="connsiteX14" fmla="*/ 1772529 w 1955409"/>
                <a:gd name="connsiteY14" fmla="*/ 295887 h 680927"/>
                <a:gd name="connsiteX15" fmla="*/ 1885070 w 1955409"/>
                <a:gd name="connsiteY15" fmla="*/ 465 h 680927"/>
                <a:gd name="connsiteX16" fmla="*/ 1955409 w 1955409"/>
                <a:gd name="connsiteY16" fmla="*/ 366225 h 680927"/>
                <a:gd name="connsiteX0" fmla="*/ 0 w 1885070"/>
                <a:gd name="connsiteY0" fmla="*/ 661647 h 680927"/>
                <a:gd name="connsiteX1" fmla="*/ 84406 w 1885070"/>
                <a:gd name="connsiteY1" fmla="*/ 436564 h 680927"/>
                <a:gd name="connsiteX2" fmla="*/ 140677 w 1885070"/>
                <a:gd name="connsiteY2" fmla="*/ 366225 h 680927"/>
                <a:gd name="connsiteX3" fmla="*/ 323557 w 1885070"/>
                <a:gd name="connsiteY3" fmla="*/ 549105 h 680927"/>
                <a:gd name="connsiteX4" fmla="*/ 407963 w 1885070"/>
                <a:gd name="connsiteY4" fmla="*/ 675714 h 680927"/>
                <a:gd name="connsiteX5" fmla="*/ 520504 w 1885070"/>
                <a:gd name="connsiteY5" fmla="*/ 563173 h 680927"/>
                <a:gd name="connsiteX6" fmla="*/ 604910 w 1885070"/>
                <a:gd name="connsiteY6" fmla="*/ 267751 h 680927"/>
                <a:gd name="connsiteX7" fmla="*/ 675249 w 1885070"/>
                <a:gd name="connsiteY7" fmla="*/ 267751 h 680927"/>
                <a:gd name="connsiteX8" fmla="*/ 872197 w 1885070"/>
                <a:gd name="connsiteY8" fmla="*/ 464699 h 680927"/>
                <a:gd name="connsiteX9" fmla="*/ 1012873 w 1885070"/>
                <a:gd name="connsiteY9" fmla="*/ 563173 h 680927"/>
                <a:gd name="connsiteX10" fmla="*/ 1153550 w 1885070"/>
                <a:gd name="connsiteY10" fmla="*/ 267751 h 680927"/>
                <a:gd name="connsiteX11" fmla="*/ 1336430 w 1885070"/>
                <a:gd name="connsiteY11" fmla="*/ 408428 h 680927"/>
                <a:gd name="connsiteX12" fmla="*/ 1463040 w 1885070"/>
                <a:gd name="connsiteY12" fmla="*/ 675714 h 680927"/>
                <a:gd name="connsiteX13" fmla="*/ 1688123 w 1885070"/>
                <a:gd name="connsiteY13" fmla="*/ 563173 h 680927"/>
                <a:gd name="connsiteX14" fmla="*/ 1772529 w 1885070"/>
                <a:gd name="connsiteY14" fmla="*/ 295887 h 680927"/>
                <a:gd name="connsiteX15" fmla="*/ 1885070 w 1885070"/>
                <a:gd name="connsiteY15" fmla="*/ 465 h 680927"/>
                <a:gd name="connsiteX0" fmla="*/ 0 w 1772529"/>
                <a:gd name="connsiteY0" fmla="*/ 424972 h 444252"/>
                <a:gd name="connsiteX1" fmla="*/ 84406 w 1772529"/>
                <a:gd name="connsiteY1" fmla="*/ 199889 h 444252"/>
                <a:gd name="connsiteX2" fmla="*/ 140677 w 1772529"/>
                <a:gd name="connsiteY2" fmla="*/ 129550 h 444252"/>
                <a:gd name="connsiteX3" fmla="*/ 323557 w 1772529"/>
                <a:gd name="connsiteY3" fmla="*/ 312430 h 444252"/>
                <a:gd name="connsiteX4" fmla="*/ 407963 w 1772529"/>
                <a:gd name="connsiteY4" fmla="*/ 439039 h 444252"/>
                <a:gd name="connsiteX5" fmla="*/ 520504 w 1772529"/>
                <a:gd name="connsiteY5" fmla="*/ 326498 h 444252"/>
                <a:gd name="connsiteX6" fmla="*/ 604910 w 1772529"/>
                <a:gd name="connsiteY6" fmla="*/ 31076 h 444252"/>
                <a:gd name="connsiteX7" fmla="*/ 675249 w 1772529"/>
                <a:gd name="connsiteY7" fmla="*/ 31076 h 444252"/>
                <a:gd name="connsiteX8" fmla="*/ 872197 w 1772529"/>
                <a:gd name="connsiteY8" fmla="*/ 228024 h 444252"/>
                <a:gd name="connsiteX9" fmla="*/ 1012873 w 1772529"/>
                <a:gd name="connsiteY9" fmla="*/ 326498 h 444252"/>
                <a:gd name="connsiteX10" fmla="*/ 1153550 w 1772529"/>
                <a:gd name="connsiteY10" fmla="*/ 31076 h 444252"/>
                <a:gd name="connsiteX11" fmla="*/ 1336430 w 1772529"/>
                <a:gd name="connsiteY11" fmla="*/ 171753 h 444252"/>
                <a:gd name="connsiteX12" fmla="*/ 1463040 w 1772529"/>
                <a:gd name="connsiteY12" fmla="*/ 439039 h 444252"/>
                <a:gd name="connsiteX13" fmla="*/ 1688123 w 1772529"/>
                <a:gd name="connsiteY13" fmla="*/ 326498 h 444252"/>
                <a:gd name="connsiteX14" fmla="*/ 1772529 w 1772529"/>
                <a:gd name="connsiteY14" fmla="*/ 59212 h 444252"/>
                <a:gd name="connsiteX0" fmla="*/ 0 w 1688122"/>
                <a:gd name="connsiteY0" fmla="*/ 424972 h 444252"/>
                <a:gd name="connsiteX1" fmla="*/ 84406 w 1688122"/>
                <a:gd name="connsiteY1" fmla="*/ 199889 h 444252"/>
                <a:gd name="connsiteX2" fmla="*/ 140677 w 1688122"/>
                <a:gd name="connsiteY2" fmla="*/ 129550 h 444252"/>
                <a:gd name="connsiteX3" fmla="*/ 323557 w 1688122"/>
                <a:gd name="connsiteY3" fmla="*/ 312430 h 444252"/>
                <a:gd name="connsiteX4" fmla="*/ 407963 w 1688122"/>
                <a:gd name="connsiteY4" fmla="*/ 439039 h 444252"/>
                <a:gd name="connsiteX5" fmla="*/ 520504 w 1688122"/>
                <a:gd name="connsiteY5" fmla="*/ 326498 h 444252"/>
                <a:gd name="connsiteX6" fmla="*/ 604910 w 1688122"/>
                <a:gd name="connsiteY6" fmla="*/ 31076 h 444252"/>
                <a:gd name="connsiteX7" fmla="*/ 675249 w 1688122"/>
                <a:gd name="connsiteY7" fmla="*/ 31076 h 444252"/>
                <a:gd name="connsiteX8" fmla="*/ 872197 w 1688122"/>
                <a:gd name="connsiteY8" fmla="*/ 228024 h 444252"/>
                <a:gd name="connsiteX9" fmla="*/ 1012873 w 1688122"/>
                <a:gd name="connsiteY9" fmla="*/ 326498 h 444252"/>
                <a:gd name="connsiteX10" fmla="*/ 1153550 w 1688122"/>
                <a:gd name="connsiteY10" fmla="*/ 31076 h 444252"/>
                <a:gd name="connsiteX11" fmla="*/ 1336430 w 1688122"/>
                <a:gd name="connsiteY11" fmla="*/ 171753 h 444252"/>
                <a:gd name="connsiteX12" fmla="*/ 1463040 w 1688122"/>
                <a:gd name="connsiteY12" fmla="*/ 439039 h 444252"/>
                <a:gd name="connsiteX13" fmla="*/ 1688123 w 1688122"/>
                <a:gd name="connsiteY13" fmla="*/ 326498 h 444252"/>
                <a:gd name="connsiteX0" fmla="*/ 0 w 1770864"/>
                <a:gd name="connsiteY0" fmla="*/ 481243 h 481243"/>
                <a:gd name="connsiteX1" fmla="*/ 167147 w 1770864"/>
                <a:gd name="connsiteY1" fmla="*/ 199889 h 481243"/>
                <a:gd name="connsiteX2" fmla="*/ 223418 w 1770864"/>
                <a:gd name="connsiteY2" fmla="*/ 129550 h 481243"/>
                <a:gd name="connsiteX3" fmla="*/ 406298 w 1770864"/>
                <a:gd name="connsiteY3" fmla="*/ 312430 h 481243"/>
                <a:gd name="connsiteX4" fmla="*/ 490704 w 1770864"/>
                <a:gd name="connsiteY4" fmla="*/ 439039 h 481243"/>
                <a:gd name="connsiteX5" fmla="*/ 603245 w 1770864"/>
                <a:gd name="connsiteY5" fmla="*/ 326498 h 481243"/>
                <a:gd name="connsiteX6" fmla="*/ 687651 w 1770864"/>
                <a:gd name="connsiteY6" fmla="*/ 31076 h 481243"/>
                <a:gd name="connsiteX7" fmla="*/ 757990 w 1770864"/>
                <a:gd name="connsiteY7" fmla="*/ 31076 h 481243"/>
                <a:gd name="connsiteX8" fmla="*/ 954938 w 1770864"/>
                <a:gd name="connsiteY8" fmla="*/ 228024 h 481243"/>
                <a:gd name="connsiteX9" fmla="*/ 1095614 w 1770864"/>
                <a:gd name="connsiteY9" fmla="*/ 326498 h 481243"/>
                <a:gd name="connsiteX10" fmla="*/ 1236291 w 1770864"/>
                <a:gd name="connsiteY10" fmla="*/ 31076 h 481243"/>
                <a:gd name="connsiteX11" fmla="*/ 1419171 w 1770864"/>
                <a:gd name="connsiteY11" fmla="*/ 171753 h 481243"/>
                <a:gd name="connsiteX12" fmla="*/ 1545781 w 1770864"/>
                <a:gd name="connsiteY12" fmla="*/ 439039 h 481243"/>
                <a:gd name="connsiteX13" fmla="*/ 1770864 w 1770864"/>
                <a:gd name="connsiteY13" fmla="*/ 326498 h 481243"/>
                <a:gd name="connsiteX0" fmla="*/ 0 w 1712193"/>
                <a:gd name="connsiteY0" fmla="*/ 481243 h 481243"/>
                <a:gd name="connsiteX1" fmla="*/ 167147 w 1712193"/>
                <a:gd name="connsiteY1" fmla="*/ 199889 h 481243"/>
                <a:gd name="connsiteX2" fmla="*/ 223418 w 1712193"/>
                <a:gd name="connsiteY2" fmla="*/ 129550 h 481243"/>
                <a:gd name="connsiteX3" fmla="*/ 406298 w 1712193"/>
                <a:gd name="connsiteY3" fmla="*/ 312430 h 481243"/>
                <a:gd name="connsiteX4" fmla="*/ 490704 w 1712193"/>
                <a:gd name="connsiteY4" fmla="*/ 439039 h 481243"/>
                <a:gd name="connsiteX5" fmla="*/ 603245 w 1712193"/>
                <a:gd name="connsiteY5" fmla="*/ 326498 h 481243"/>
                <a:gd name="connsiteX6" fmla="*/ 687651 w 1712193"/>
                <a:gd name="connsiteY6" fmla="*/ 31076 h 481243"/>
                <a:gd name="connsiteX7" fmla="*/ 757990 w 1712193"/>
                <a:gd name="connsiteY7" fmla="*/ 31076 h 481243"/>
                <a:gd name="connsiteX8" fmla="*/ 954938 w 1712193"/>
                <a:gd name="connsiteY8" fmla="*/ 228024 h 481243"/>
                <a:gd name="connsiteX9" fmla="*/ 1095614 w 1712193"/>
                <a:gd name="connsiteY9" fmla="*/ 326498 h 481243"/>
                <a:gd name="connsiteX10" fmla="*/ 1236291 w 1712193"/>
                <a:gd name="connsiteY10" fmla="*/ 31076 h 481243"/>
                <a:gd name="connsiteX11" fmla="*/ 1419171 w 1712193"/>
                <a:gd name="connsiteY11" fmla="*/ 171753 h 481243"/>
                <a:gd name="connsiteX12" fmla="*/ 1545781 w 1712193"/>
                <a:gd name="connsiteY12" fmla="*/ 439039 h 481243"/>
                <a:gd name="connsiteX13" fmla="*/ 1712193 w 1712193"/>
                <a:gd name="connsiteY13" fmla="*/ 370833 h 481243"/>
                <a:gd name="connsiteX0" fmla="*/ 0 w 1712193"/>
                <a:gd name="connsiteY0" fmla="*/ 389343 h 451284"/>
                <a:gd name="connsiteX1" fmla="*/ 167147 w 1712193"/>
                <a:gd name="connsiteY1" fmla="*/ 199889 h 451284"/>
                <a:gd name="connsiteX2" fmla="*/ 223418 w 1712193"/>
                <a:gd name="connsiteY2" fmla="*/ 129550 h 451284"/>
                <a:gd name="connsiteX3" fmla="*/ 406298 w 1712193"/>
                <a:gd name="connsiteY3" fmla="*/ 312430 h 451284"/>
                <a:gd name="connsiteX4" fmla="*/ 490704 w 1712193"/>
                <a:gd name="connsiteY4" fmla="*/ 439039 h 451284"/>
                <a:gd name="connsiteX5" fmla="*/ 603245 w 1712193"/>
                <a:gd name="connsiteY5" fmla="*/ 326498 h 451284"/>
                <a:gd name="connsiteX6" fmla="*/ 687651 w 1712193"/>
                <a:gd name="connsiteY6" fmla="*/ 31076 h 451284"/>
                <a:gd name="connsiteX7" fmla="*/ 757990 w 1712193"/>
                <a:gd name="connsiteY7" fmla="*/ 31076 h 451284"/>
                <a:gd name="connsiteX8" fmla="*/ 954938 w 1712193"/>
                <a:gd name="connsiteY8" fmla="*/ 228024 h 451284"/>
                <a:gd name="connsiteX9" fmla="*/ 1095614 w 1712193"/>
                <a:gd name="connsiteY9" fmla="*/ 326498 h 451284"/>
                <a:gd name="connsiteX10" fmla="*/ 1236291 w 1712193"/>
                <a:gd name="connsiteY10" fmla="*/ 31076 h 451284"/>
                <a:gd name="connsiteX11" fmla="*/ 1419171 w 1712193"/>
                <a:gd name="connsiteY11" fmla="*/ 171753 h 451284"/>
                <a:gd name="connsiteX12" fmla="*/ 1545781 w 1712193"/>
                <a:gd name="connsiteY12" fmla="*/ 439039 h 451284"/>
                <a:gd name="connsiteX13" fmla="*/ 1712193 w 1712193"/>
                <a:gd name="connsiteY13" fmla="*/ 370833 h 451284"/>
                <a:gd name="connsiteX0" fmla="*/ 0 w 1712193"/>
                <a:gd name="connsiteY0" fmla="*/ 389343 h 451284"/>
                <a:gd name="connsiteX1" fmla="*/ 167147 w 1712193"/>
                <a:gd name="connsiteY1" fmla="*/ 199889 h 451284"/>
                <a:gd name="connsiteX2" fmla="*/ 223418 w 1712193"/>
                <a:gd name="connsiteY2" fmla="*/ 129550 h 451284"/>
                <a:gd name="connsiteX3" fmla="*/ 406298 w 1712193"/>
                <a:gd name="connsiteY3" fmla="*/ 312430 h 451284"/>
                <a:gd name="connsiteX4" fmla="*/ 490704 w 1712193"/>
                <a:gd name="connsiteY4" fmla="*/ 439039 h 451284"/>
                <a:gd name="connsiteX5" fmla="*/ 603245 w 1712193"/>
                <a:gd name="connsiteY5" fmla="*/ 326498 h 451284"/>
                <a:gd name="connsiteX6" fmla="*/ 687651 w 1712193"/>
                <a:gd name="connsiteY6" fmla="*/ 31076 h 451284"/>
                <a:gd name="connsiteX7" fmla="*/ 757990 w 1712193"/>
                <a:gd name="connsiteY7" fmla="*/ 31076 h 451284"/>
                <a:gd name="connsiteX8" fmla="*/ 954938 w 1712193"/>
                <a:gd name="connsiteY8" fmla="*/ 228024 h 451284"/>
                <a:gd name="connsiteX9" fmla="*/ 1095614 w 1712193"/>
                <a:gd name="connsiteY9" fmla="*/ 326498 h 451284"/>
                <a:gd name="connsiteX10" fmla="*/ 1236291 w 1712193"/>
                <a:gd name="connsiteY10" fmla="*/ 31076 h 451284"/>
                <a:gd name="connsiteX11" fmla="*/ 1419171 w 1712193"/>
                <a:gd name="connsiteY11" fmla="*/ 171753 h 451284"/>
                <a:gd name="connsiteX12" fmla="*/ 1545781 w 1712193"/>
                <a:gd name="connsiteY12" fmla="*/ 439039 h 451284"/>
                <a:gd name="connsiteX13" fmla="*/ 1712193 w 1712193"/>
                <a:gd name="connsiteY13" fmla="*/ 370833 h 45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193" h="451284">
                  <a:moveTo>
                    <a:pt x="0" y="389343"/>
                  </a:moveTo>
                  <a:cubicBezTo>
                    <a:pt x="135780" y="545089"/>
                    <a:pt x="129911" y="243188"/>
                    <a:pt x="167147" y="199889"/>
                  </a:cubicBezTo>
                  <a:cubicBezTo>
                    <a:pt x="204383" y="156590"/>
                    <a:pt x="183559" y="110793"/>
                    <a:pt x="223418" y="129550"/>
                  </a:cubicBezTo>
                  <a:cubicBezTo>
                    <a:pt x="263277" y="148307"/>
                    <a:pt x="361750" y="260849"/>
                    <a:pt x="406298" y="312430"/>
                  </a:cubicBezTo>
                  <a:cubicBezTo>
                    <a:pt x="450846" y="364011"/>
                    <a:pt x="457880" y="436694"/>
                    <a:pt x="490704" y="439039"/>
                  </a:cubicBezTo>
                  <a:cubicBezTo>
                    <a:pt x="523528" y="441384"/>
                    <a:pt x="570421" y="394492"/>
                    <a:pt x="603245" y="326498"/>
                  </a:cubicBezTo>
                  <a:cubicBezTo>
                    <a:pt x="636069" y="258504"/>
                    <a:pt x="687651" y="31076"/>
                    <a:pt x="687651" y="31076"/>
                  </a:cubicBezTo>
                  <a:cubicBezTo>
                    <a:pt x="713442" y="-18161"/>
                    <a:pt x="713442" y="-1749"/>
                    <a:pt x="757990" y="31076"/>
                  </a:cubicBezTo>
                  <a:cubicBezTo>
                    <a:pt x="802538" y="63901"/>
                    <a:pt x="898667" y="178787"/>
                    <a:pt x="954938" y="228024"/>
                  </a:cubicBezTo>
                  <a:cubicBezTo>
                    <a:pt x="1011209" y="277261"/>
                    <a:pt x="1048722" y="359323"/>
                    <a:pt x="1095614" y="326498"/>
                  </a:cubicBezTo>
                  <a:cubicBezTo>
                    <a:pt x="1142506" y="293673"/>
                    <a:pt x="1182365" y="56867"/>
                    <a:pt x="1236291" y="31076"/>
                  </a:cubicBezTo>
                  <a:cubicBezTo>
                    <a:pt x="1290217" y="5285"/>
                    <a:pt x="1367589" y="103759"/>
                    <a:pt x="1419171" y="171753"/>
                  </a:cubicBezTo>
                  <a:cubicBezTo>
                    <a:pt x="1470753" y="239747"/>
                    <a:pt x="1496944" y="405859"/>
                    <a:pt x="1545781" y="439039"/>
                  </a:cubicBezTo>
                  <a:cubicBezTo>
                    <a:pt x="1594618" y="472219"/>
                    <a:pt x="1660611" y="434138"/>
                    <a:pt x="1712193" y="370833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112E5F28-D636-4E6D-A7AF-AB65EB279B4B}"/>
                </a:ext>
              </a:extLst>
            </p:cNvPr>
            <p:cNvGrpSpPr/>
            <p:nvPr/>
          </p:nvGrpSpPr>
          <p:grpSpPr>
            <a:xfrm>
              <a:off x="799774" y="2402718"/>
              <a:ext cx="5725551" cy="1066800"/>
              <a:chOff x="715107" y="3621918"/>
              <a:chExt cx="5725551" cy="1066800"/>
            </a:xfrm>
          </p:grpSpPr>
          <p:grpSp>
            <p:nvGrpSpPr>
              <p:cNvPr id="35" name="Agrupar 34">
                <a:extLst>
                  <a:ext uri="{FF2B5EF4-FFF2-40B4-BE49-F238E27FC236}">
                    <a16:creationId xmlns:a16="http://schemas.microsoft.com/office/drawing/2014/main" id="{1930BEBE-FD1B-41B8-B6C4-EAD32AAE97AA}"/>
                  </a:ext>
                </a:extLst>
              </p:cNvPr>
              <p:cNvGrpSpPr/>
              <p:nvPr/>
            </p:nvGrpSpPr>
            <p:grpSpPr>
              <a:xfrm>
                <a:off x="715107" y="3621918"/>
                <a:ext cx="5725551" cy="1066800"/>
                <a:chOff x="715107" y="3621918"/>
                <a:chExt cx="5725551" cy="1066800"/>
              </a:xfrm>
            </p:grpSpPr>
            <p:cxnSp>
              <p:nvCxnSpPr>
                <p:cNvPr id="37" name="Conector de Seta Reta 36">
                  <a:extLst>
                    <a:ext uri="{FF2B5EF4-FFF2-40B4-BE49-F238E27FC236}">
                      <a16:creationId xmlns:a16="http://schemas.microsoft.com/office/drawing/2014/main" id="{4E0576E8-7B27-4CFD-A174-5E3E525A131F}"/>
                    </a:ext>
                  </a:extLst>
                </p:cNvPr>
                <p:cNvCxnSpPr/>
                <p:nvPr/>
              </p:nvCxnSpPr>
              <p:spPr>
                <a:xfrm>
                  <a:off x="715107" y="4536318"/>
                  <a:ext cx="5725551" cy="0"/>
                </a:xfrm>
                <a:prstGeom prst="straightConnector1">
                  <a:avLst/>
                </a:prstGeom>
                <a:ln w="9525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ector de Seta Reta 37">
                  <a:extLst>
                    <a:ext uri="{FF2B5EF4-FFF2-40B4-BE49-F238E27FC236}">
                      <a16:creationId xmlns:a16="http://schemas.microsoft.com/office/drawing/2014/main" id="{64152587-499B-45E2-99AC-9007CF0EC7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7507" y="3621918"/>
                  <a:ext cx="0" cy="1066800"/>
                </a:xfrm>
                <a:prstGeom prst="straightConnector1">
                  <a:avLst/>
                </a:prstGeom>
                <a:ln w="9525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4A3D8DD9-1D5C-47E5-887E-94B8EFDB9C2A}"/>
                  </a:ext>
                </a:extLst>
              </p:cNvPr>
              <p:cNvSpPr/>
              <p:nvPr/>
            </p:nvSpPr>
            <p:spPr>
              <a:xfrm>
                <a:off x="4282488" y="4298945"/>
                <a:ext cx="1455556" cy="187253"/>
              </a:xfrm>
              <a:custGeom>
                <a:avLst/>
                <a:gdLst>
                  <a:gd name="connsiteX0" fmla="*/ 0 w 6288258"/>
                  <a:gd name="connsiteY0" fmla="*/ 760119 h 760119"/>
                  <a:gd name="connsiteX1" fmla="*/ 196948 w 6288258"/>
                  <a:gd name="connsiteY1" fmla="*/ 689781 h 760119"/>
                  <a:gd name="connsiteX2" fmla="*/ 323557 w 6288258"/>
                  <a:gd name="connsiteY2" fmla="*/ 464698 h 760119"/>
                  <a:gd name="connsiteX3" fmla="*/ 450166 w 6288258"/>
                  <a:gd name="connsiteY3" fmla="*/ 492833 h 760119"/>
                  <a:gd name="connsiteX4" fmla="*/ 576775 w 6288258"/>
                  <a:gd name="connsiteY4" fmla="*/ 633510 h 760119"/>
                  <a:gd name="connsiteX5" fmla="*/ 731520 w 6288258"/>
                  <a:gd name="connsiteY5" fmla="*/ 408427 h 760119"/>
                  <a:gd name="connsiteX6" fmla="*/ 829994 w 6288258"/>
                  <a:gd name="connsiteY6" fmla="*/ 113006 h 760119"/>
                  <a:gd name="connsiteX7" fmla="*/ 1041009 w 6288258"/>
                  <a:gd name="connsiteY7" fmla="*/ 464698 h 760119"/>
                  <a:gd name="connsiteX8" fmla="*/ 1195754 w 6288258"/>
                  <a:gd name="connsiteY8" fmla="*/ 591307 h 760119"/>
                  <a:gd name="connsiteX9" fmla="*/ 1336431 w 6288258"/>
                  <a:gd name="connsiteY9" fmla="*/ 366224 h 760119"/>
                  <a:gd name="connsiteX10" fmla="*/ 1434904 w 6288258"/>
                  <a:gd name="connsiteY10" fmla="*/ 155209 h 760119"/>
                  <a:gd name="connsiteX11" fmla="*/ 1533378 w 6288258"/>
                  <a:gd name="connsiteY11" fmla="*/ 366224 h 760119"/>
                  <a:gd name="connsiteX12" fmla="*/ 1603717 w 6288258"/>
                  <a:gd name="connsiteY12" fmla="*/ 492833 h 760119"/>
                  <a:gd name="connsiteX13" fmla="*/ 1730326 w 6288258"/>
                  <a:gd name="connsiteY13" fmla="*/ 703849 h 760119"/>
                  <a:gd name="connsiteX14" fmla="*/ 2011680 w 6288258"/>
                  <a:gd name="connsiteY14" fmla="*/ 731984 h 760119"/>
                  <a:gd name="connsiteX15" fmla="*/ 2110154 w 6288258"/>
                  <a:gd name="connsiteY15" fmla="*/ 520969 h 760119"/>
                  <a:gd name="connsiteX16" fmla="*/ 2166424 w 6288258"/>
                  <a:gd name="connsiteY16" fmla="*/ 267750 h 760119"/>
                  <a:gd name="connsiteX17" fmla="*/ 2264898 w 6288258"/>
                  <a:gd name="connsiteY17" fmla="*/ 281818 h 760119"/>
                  <a:gd name="connsiteX18" fmla="*/ 2349304 w 6288258"/>
                  <a:gd name="connsiteY18" fmla="*/ 70803 h 760119"/>
                  <a:gd name="connsiteX19" fmla="*/ 2419643 w 6288258"/>
                  <a:gd name="connsiteY19" fmla="*/ 324021 h 760119"/>
                  <a:gd name="connsiteX20" fmla="*/ 2518117 w 6288258"/>
                  <a:gd name="connsiteY20" fmla="*/ 506901 h 760119"/>
                  <a:gd name="connsiteX21" fmla="*/ 2630658 w 6288258"/>
                  <a:gd name="connsiteY21" fmla="*/ 633510 h 760119"/>
                  <a:gd name="connsiteX22" fmla="*/ 2799471 w 6288258"/>
                  <a:gd name="connsiteY22" fmla="*/ 577239 h 760119"/>
                  <a:gd name="connsiteX23" fmla="*/ 2869809 w 6288258"/>
                  <a:gd name="connsiteY23" fmla="*/ 324021 h 760119"/>
                  <a:gd name="connsiteX24" fmla="*/ 2926080 w 6288258"/>
                  <a:gd name="connsiteY24" fmla="*/ 141141 h 760119"/>
                  <a:gd name="connsiteX25" fmla="*/ 2968283 w 6288258"/>
                  <a:gd name="connsiteY25" fmla="*/ 98938 h 760119"/>
                  <a:gd name="connsiteX26" fmla="*/ 3080824 w 6288258"/>
                  <a:gd name="connsiteY26" fmla="*/ 366224 h 760119"/>
                  <a:gd name="connsiteX27" fmla="*/ 3305908 w 6288258"/>
                  <a:gd name="connsiteY27" fmla="*/ 605375 h 760119"/>
                  <a:gd name="connsiteX28" fmla="*/ 3362178 w 6288258"/>
                  <a:gd name="connsiteY28" fmla="*/ 661646 h 760119"/>
                  <a:gd name="connsiteX29" fmla="*/ 3615397 w 6288258"/>
                  <a:gd name="connsiteY29" fmla="*/ 703849 h 760119"/>
                  <a:gd name="connsiteX30" fmla="*/ 3770141 w 6288258"/>
                  <a:gd name="connsiteY30" fmla="*/ 492833 h 760119"/>
                  <a:gd name="connsiteX31" fmla="*/ 3854548 w 6288258"/>
                  <a:gd name="connsiteY31" fmla="*/ 520969 h 760119"/>
                  <a:gd name="connsiteX32" fmla="*/ 3938954 w 6288258"/>
                  <a:gd name="connsiteY32" fmla="*/ 577239 h 760119"/>
                  <a:gd name="connsiteX33" fmla="*/ 4079631 w 6288258"/>
                  <a:gd name="connsiteY33" fmla="*/ 661646 h 760119"/>
                  <a:gd name="connsiteX34" fmla="*/ 4164037 w 6288258"/>
                  <a:gd name="connsiteY34" fmla="*/ 436563 h 760119"/>
                  <a:gd name="connsiteX35" fmla="*/ 4220308 w 6288258"/>
                  <a:gd name="connsiteY35" fmla="*/ 366224 h 760119"/>
                  <a:gd name="connsiteX36" fmla="*/ 4403188 w 6288258"/>
                  <a:gd name="connsiteY36" fmla="*/ 549104 h 760119"/>
                  <a:gd name="connsiteX37" fmla="*/ 4487594 w 6288258"/>
                  <a:gd name="connsiteY37" fmla="*/ 675713 h 760119"/>
                  <a:gd name="connsiteX38" fmla="*/ 4600135 w 6288258"/>
                  <a:gd name="connsiteY38" fmla="*/ 563172 h 760119"/>
                  <a:gd name="connsiteX39" fmla="*/ 4684541 w 6288258"/>
                  <a:gd name="connsiteY39" fmla="*/ 267750 h 760119"/>
                  <a:gd name="connsiteX40" fmla="*/ 4754880 w 6288258"/>
                  <a:gd name="connsiteY40" fmla="*/ 267750 h 760119"/>
                  <a:gd name="connsiteX41" fmla="*/ 4951828 w 6288258"/>
                  <a:gd name="connsiteY41" fmla="*/ 464698 h 760119"/>
                  <a:gd name="connsiteX42" fmla="*/ 5092504 w 6288258"/>
                  <a:gd name="connsiteY42" fmla="*/ 563172 h 760119"/>
                  <a:gd name="connsiteX43" fmla="*/ 5233181 w 6288258"/>
                  <a:gd name="connsiteY43" fmla="*/ 267750 h 760119"/>
                  <a:gd name="connsiteX44" fmla="*/ 5416061 w 6288258"/>
                  <a:gd name="connsiteY44" fmla="*/ 408427 h 760119"/>
                  <a:gd name="connsiteX45" fmla="*/ 5542671 w 6288258"/>
                  <a:gd name="connsiteY45" fmla="*/ 675713 h 760119"/>
                  <a:gd name="connsiteX46" fmla="*/ 5767754 w 6288258"/>
                  <a:gd name="connsiteY46" fmla="*/ 563172 h 760119"/>
                  <a:gd name="connsiteX47" fmla="*/ 5852160 w 6288258"/>
                  <a:gd name="connsiteY47" fmla="*/ 295886 h 760119"/>
                  <a:gd name="connsiteX48" fmla="*/ 5964701 w 6288258"/>
                  <a:gd name="connsiteY48" fmla="*/ 464 h 760119"/>
                  <a:gd name="connsiteX49" fmla="*/ 6035040 w 6288258"/>
                  <a:gd name="connsiteY49" fmla="*/ 366224 h 760119"/>
                  <a:gd name="connsiteX50" fmla="*/ 6133514 w 6288258"/>
                  <a:gd name="connsiteY50" fmla="*/ 535036 h 760119"/>
                  <a:gd name="connsiteX51" fmla="*/ 6288258 w 6288258"/>
                  <a:gd name="connsiteY51" fmla="*/ 605375 h 760119"/>
                  <a:gd name="connsiteX0" fmla="*/ 0 w 6288258"/>
                  <a:gd name="connsiteY0" fmla="*/ 970757 h 970757"/>
                  <a:gd name="connsiteX1" fmla="*/ 196948 w 6288258"/>
                  <a:gd name="connsiteY1" fmla="*/ 900419 h 970757"/>
                  <a:gd name="connsiteX2" fmla="*/ 323557 w 6288258"/>
                  <a:gd name="connsiteY2" fmla="*/ 675336 h 970757"/>
                  <a:gd name="connsiteX3" fmla="*/ 450166 w 6288258"/>
                  <a:gd name="connsiteY3" fmla="*/ 703471 h 970757"/>
                  <a:gd name="connsiteX4" fmla="*/ 576775 w 6288258"/>
                  <a:gd name="connsiteY4" fmla="*/ 844148 h 970757"/>
                  <a:gd name="connsiteX5" fmla="*/ 731520 w 6288258"/>
                  <a:gd name="connsiteY5" fmla="*/ 619065 h 970757"/>
                  <a:gd name="connsiteX6" fmla="*/ 829994 w 6288258"/>
                  <a:gd name="connsiteY6" fmla="*/ 323644 h 970757"/>
                  <a:gd name="connsiteX7" fmla="*/ 1041009 w 6288258"/>
                  <a:gd name="connsiteY7" fmla="*/ 675336 h 970757"/>
                  <a:gd name="connsiteX8" fmla="*/ 1195754 w 6288258"/>
                  <a:gd name="connsiteY8" fmla="*/ 801945 h 970757"/>
                  <a:gd name="connsiteX9" fmla="*/ 1336431 w 6288258"/>
                  <a:gd name="connsiteY9" fmla="*/ 576862 h 970757"/>
                  <a:gd name="connsiteX10" fmla="*/ 1434904 w 6288258"/>
                  <a:gd name="connsiteY10" fmla="*/ 365847 h 970757"/>
                  <a:gd name="connsiteX11" fmla="*/ 1533378 w 6288258"/>
                  <a:gd name="connsiteY11" fmla="*/ 576862 h 970757"/>
                  <a:gd name="connsiteX12" fmla="*/ 1603717 w 6288258"/>
                  <a:gd name="connsiteY12" fmla="*/ 703471 h 970757"/>
                  <a:gd name="connsiteX13" fmla="*/ 1730326 w 6288258"/>
                  <a:gd name="connsiteY13" fmla="*/ 914487 h 970757"/>
                  <a:gd name="connsiteX14" fmla="*/ 2011680 w 6288258"/>
                  <a:gd name="connsiteY14" fmla="*/ 942622 h 970757"/>
                  <a:gd name="connsiteX15" fmla="*/ 2110154 w 6288258"/>
                  <a:gd name="connsiteY15" fmla="*/ 731607 h 970757"/>
                  <a:gd name="connsiteX16" fmla="*/ 2166424 w 6288258"/>
                  <a:gd name="connsiteY16" fmla="*/ 478388 h 970757"/>
                  <a:gd name="connsiteX17" fmla="*/ 2264898 w 6288258"/>
                  <a:gd name="connsiteY17" fmla="*/ 492456 h 970757"/>
                  <a:gd name="connsiteX18" fmla="*/ 2299660 w 6288258"/>
                  <a:gd name="connsiteY18" fmla="*/ 87 h 970757"/>
                  <a:gd name="connsiteX19" fmla="*/ 2419643 w 6288258"/>
                  <a:gd name="connsiteY19" fmla="*/ 534659 h 970757"/>
                  <a:gd name="connsiteX20" fmla="*/ 2518117 w 6288258"/>
                  <a:gd name="connsiteY20" fmla="*/ 717539 h 970757"/>
                  <a:gd name="connsiteX21" fmla="*/ 2630658 w 6288258"/>
                  <a:gd name="connsiteY21" fmla="*/ 844148 h 970757"/>
                  <a:gd name="connsiteX22" fmla="*/ 2799471 w 6288258"/>
                  <a:gd name="connsiteY22" fmla="*/ 787877 h 970757"/>
                  <a:gd name="connsiteX23" fmla="*/ 2869809 w 6288258"/>
                  <a:gd name="connsiteY23" fmla="*/ 534659 h 970757"/>
                  <a:gd name="connsiteX24" fmla="*/ 2926080 w 6288258"/>
                  <a:gd name="connsiteY24" fmla="*/ 351779 h 970757"/>
                  <a:gd name="connsiteX25" fmla="*/ 2968283 w 6288258"/>
                  <a:gd name="connsiteY25" fmla="*/ 309576 h 970757"/>
                  <a:gd name="connsiteX26" fmla="*/ 3080824 w 6288258"/>
                  <a:gd name="connsiteY26" fmla="*/ 576862 h 970757"/>
                  <a:gd name="connsiteX27" fmla="*/ 3305908 w 6288258"/>
                  <a:gd name="connsiteY27" fmla="*/ 816013 h 970757"/>
                  <a:gd name="connsiteX28" fmla="*/ 3362178 w 6288258"/>
                  <a:gd name="connsiteY28" fmla="*/ 872284 h 970757"/>
                  <a:gd name="connsiteX29" fmla="*/ 3615397 w 6288258"/>
                  <a:gd name="connsiteY29" fmla="*/ 914487 h 970757"/>
                  <a:gd name="connsiteX30" fmla="*/ 3770141 w 6288258"/>
                  <a:gd name="connsiteY30" fmla="*/ 703471 h 970757"/>
                  <a:gd name="connsiteX31" fmla="*/ 3854548 w 6288258"/>
                  <a:gd name="connsiteY31" fmla="*/ 731607 h 970757"/>
                  <a:gd name="connsiteX32" fmla="*/ 3938954 w 6288258"/>
                  <a:gd name="connsiteY32" fmla="*/ 787877 h 970757"/>
                  <a:gd name="connsiteX33" fmla="*/ 4079631 w 6288258"/>
                  <a:gd name="connsiteY33" fmla="*/ 872284 h 970757"/>
                  <a:gd name="connsiteX34" fmla="*/ 4164037 w 6288258"/>
                  <a:gd name="connsiteY34" fmla="*/ 647201 h 970757"/>
                  <a:gd name="connsiteX35" fmla="*/ 4220308 w 6288258"/>
                  <a:gd name="connsiteY35" fmla="*/ 576862 h 970757"/>
                  <a:gd name="connsiteX36" fmla="*/ 4403188 w 6288258"/>
                  <a:gd name="connsiteY36" fmla="*/ 759742 h 970757"/>
                  <a:gd name="connsiteX37" fmla="*/ 4487594 w 6288258"/>
                  <a:gd name="connsiteY37" fmla="*/ 886351 h 970757"/>
                  <a:gd name="connsiteX38" fmla="*/ 4600135 w 6288258"/>
                  <a:gd name="connsiteY38" fmla="*/ 773810 h 970757"/>
                  <a:gd name="connsiteX39" fmla="*/ 4684541 w 6288258"/>
                  <a:gd name="connsiteY39" fmla="*/ 478388 h 970757"/>
                  <a:gd name="connsiteX40" fmla="*/ 4754880 w 6288258"/>
                  <a:gd name="connsiteY40" fmla="*/ 478388 h 970757"/>
                  <a:gd name="connsiteX41" fmla="*/ 4951828 w 6288258"/>
                  <a:gd name="connsiteY41" fmla="*/ 675336 h 970757"/>
                  <a:gd name="connsiteX42" fmla="*/ 5092504 w 6288258"/>
                  <a:gd name="connsiteY42" fmla="*/ 773810 h 970757"/>
                  <a:gd name="connsiteX43" fmla="*/ 5233181 w 6288258"/>
                  <a:gd name="connsiteY43" fmla="*/ 478388 h 970757"/>
                  <a:gd name="connsiteX44" fmla="*/ 5416061 w 6288258"/>
                  <a:gd name="connsiteY44" fmla="*/ 619065 h 970757"/>
                  <a:gd name="connsiteX45" fmla="*/ 5542671 w 6288258"/>
                  <a:gd name="connsiteY45" fmla="*/ 886351 h 970757"/>
                  <a:gd name="connsiteX46" fmla="*/ 5767754 w 6288258"/>
                  <a:gd name="connsiteY46" fmla="*/ 773810 h 970757"/>
                  <a:gd name="connsiteX47" fmla="*/ 5852160 w 6288258"/>
                  <a:gd name="connsiteY47" fmla="*/ 506524 h 970757"/>
                  <a:gd name="connsiteX48" fmla="*/ 5964701 w 6288258"/>
                  <a:gd name="connsiteY48" fmla="*/ 211102 h 970757"/>
                  <a:gd name="connsiteX49" fmla="*/ 6035040 w 6288258"/>
                  <a:gd name="connsiteY49" fmla="*/ 576862 h 970757"/>
                  <a:gd name="connsiteX50" fmla="*/ 6133514 w 6288258"/>
                  <a:gd name="connsiteY50" fmla="*/ 745674 h 970757"/>
                  <a:gd name="connsiteX51" fmla="*/ 6288258 w 6288258"/>
                  <a:gd name="connsiteY51" fmla="*/ 816013 h 970757"/>
                  <a:gd name="connsiteX0" fmla="*/ 0 w 6288258"/>
                  <a:gd name="connsiteY0" fmla="*/ 971374 h 971374"/>
                  <a:gd name="connsiteX1" fmla="*/ 196948 w 6288258"/>
                  <a:gd name="connsiteY1" fmla="*/ 901036 h 971374"/>
                  <a:gd name="connsiteX2" fmla="*/ 323557 w 6288258"/>
                  <a:gd name="connsiteY2" fmla="*/ 675953 h 971374"/>
                  <a:gd name="connsiteX3" fmla="*/ 450166 w 6288258"/>
                  <a:gd name="connsiteY3" fmla="*/ 704088 h 971374"/>
                  <a:gd name="connsiteX4" fmla="*/ 576775 w 6288258"/>
                  <a:gd name="connsiteY4" fmla="*/ 844765 h 971374"/>
                  <a:gd name="connsiteX5" fmla="*/ 731520 w 6288258"/>
                  <a:gd name="connsiteY5" fmla="*/ 619682 h 971374"/>
                  <a:gd name="connsiteX6" fmla="*/ 829994 w 6288258"/>
                  <a:gd name="connsiteY6" fmla="*/ 324261 h 971374"/>
                  <a:gd name="connsiteX7" fmla="*/ 1041009 w 6288258"/>
                  <a:gd name="connsiteY7" fmla="*/ 675953 h 971374"/>
                  <a:gd name="connsiteX8" fmla="*/ 1195754 w 6288258"/>
                  <a:gd name="connsiteY8" fmla="*/ 802562 h 971374"/>
                  <a:gd name="connsiteX9" fmla="*/ 1336431 w 6288258"/>
                  <a:gd name="connsiteY9" fmla="*/ 577479 h 971374"/>
                  <a:gd name="connsiteX10" fmla="*/ 1434904 w 6288258"/>
                  <a:gd name="connsiteY10" fmla="*/ 366464 h 971374"/>
                  <a:gd name="connsiteX11" fmla="*/ 1533378 w 6288258"/>
                  <a:gd name="connsiteY11" fmla="*/ 577479 h 971374"/>
                  <a:gd name="connsiteX12" fmla="*/ 1603717 w 6288258"/>
                  <a:gd name="connsiteY12" fmla="*/ 704088 h 971374"/>
                  <a:gd name="connsiteX13" fmla="*/ 1730326 w 6288258"/>
                  <a:gd name="connsiteY13" fmla="*/ 915104 h 971374"/>
                  <a:gd name="connsiteX14" fmla="*/ 2011680 w 6288258"/>
                  <a:gd name="connsiteY14" fmla="*/ 943239 h 971374"/>
                  <a:gd name="connsiteX15" fmla="*/ 2110154 w 6288258"/>
                  <a:gd name="connsiteY15" fmla="*/ 732224 h 971374"/>
                  <a:gd name="connsiteX16" fmla="*/ 2166424 w 6288258"/>
                  <a:gd name="connsiteY16" fmla="*/ 479005 h 971374"/>
                  <a:gd name="connsiteX17" fmla="*/ 2215254 w 6288258"/>
                  <a:gd name="connsiteY17" fmla="*/ 422735 h 971374"/>
                  <a:gd name="connsiteX18" fmla="*/ 2299660 w 6288258"/>
                  <a:gd name="connsiteY18" fmla="*/ 704 h 971374"/>
                  <a:gd name="connsiteX19" fmla="*/ 2419643 w 6288258"/>
                  <a:gd name="connsiteY19" fmla="*/ 535276 h 971374"/>
                  <a:gd name="connsiteX20" fmla="*/ 2518117 w 6288258"/>
                  <a:gd name="connsiteY20" fmla="*/ 718156 h 971374"/>
                  <a:gd name="connsiteX21" fmla="*/ 2630658 w 6288258"/>
                  <a:gd name="connsiteY21" fmla="*/ 844765 h 971374"/>
                  <a:gd name="connsiteX22" fmla="*/ 2799471 w 6288258"/>
                  <a:gd name="connsiteY22" fmla="*/ 788494 h 971374"/>
                  <a:gd name="connsiteX23" fmla="*/ 2869809 w 6288258"/>
                  <a:gd name="connsiteY23" fmla="*/ 535276 h 971374"/>
                  <a:gd name="connsiteX24" fmla="*/ 2926080 w 6288258"/>
                  <a:gd name="connsiteY24" fmla="*/ 352396 h 971374"/>
                  <a:gd name="connsiteX25" fmla="*/ 2968283 w 6288258"/>
                  <a:gd name="connsiteY25" fmla="*/ 310193 h 971374"/>
                  <a:gd name="connsiteX26" fmla="*/ 3080824 w 6288258"/>
                  <a:gd name="connsiteY26" fmla="*/ 577479 h 971374"/>
                  <a:gd name="connsiteX27" fmla="*/ 3305908 w 6288258"/>
                  <a:gd name="connsiteY27" fmla="*/ 816630 h 971374"/>
                  <a:gd name="connsiteX28" fmla="*/ 3362178 w 6288258"/>
                  <a:gd name="connsiteY28" fmla="*/ 872901 h 971374"/>
                  <a:gd name="connsiteX29" fmla="*/ 3615397 w 6288258"/>
                  <a:gd name="connsiteY29" fmla="*/ 915104 h 971374"/>
                  <a:gd name="connsiteX30" fmla="*/ 3770141 w 6288258"/>
                  <a:gd name="connsiteY30" fmla="*/ 704088 h 971374"/>
                  <a:gd name="connsiteX31" fmla="*/ 3854548 w 6288258"/>
                  <a:gd name="connsiteY31" fmla="*/ 732224 h 971374"/>
                  <a:gd name="connsiteX32" fmla="*/ 3938954 w 6288258"/>
                  <a:gd name="connsiteY32" fmla="*/ 788494 h 971374"/>
                  <a:gd name="connsiteX33" fmla="*/ 4079631 w 6288258"/>
                  <a:gd name="connsiteY33" fmla="*/ 872901 h 971374"/>
                  <a:gd name="connsiteX34" fmla="*/ 4164037 w 6288258"/>
                  <a:gd name="connsiteY34" fmla="*/ 647818 h 971374"/>
                  <a:gd name="connsiteX35" fmla="*/ 4220308 w 6288258"/>
                  <a:gd name="connsiteY35" fmla="*/ 577479 h 971374"/>
                  <a:gd name="connsiteX36" fmla="*/ 4403188 w 6288258"/>
                  <a:gd name="connsiteY36" fmla="*/ 760359 h 971374"/>
                  <a:gd name="connsiteX37" fmla="*/ 4487594 w 6288258"/>
                  <a:gd name="connsiteY37" fmla="*/ 886968 h 971374"/>
                  <a:gd name="connsiteX38" fmla="*/ 4600135 w 6288258"/>
                  <a:gd name="connsiteY38" fmla="*/ 774427 h 971374"/>
                  <a:gd name="connsiteX39" fmla="*/ 4684541 w 6288258"/>
                  <a:gd name="connsiteY39" fmla="*/ 479005 h 971374"/>
                  <a:gd name="connsiteX40" fmla="*/ 4754880 w 6288258"/>
                  <a:gd name="connsiteY40" fmla="*/ 479005 h 971374"/>
                  <a:gd name="connsiteX41" fmla="*/ 4951828 w 6288258"/>
                  <a:gd name="connsiteY41" fmla="*/ 675953 h 971374"/>
                  <a:gd name="connsiteX42" fmla="*/ 5092504 w 6288258"/>
                  <a:gd name="connsiteY42" fmla="*/ 774427 h 971374"/>
                  <a:gd name="connsiteX43" fmla="*/ 5233181 w 6288258"/>
                  <a:gd name="connsiteY43" fmla="*/ 479005 h 971374"/>
                  <a:gd name="connsiteX44" fmla="*/ 5416061 w 6288258"/>
                  <a:gd name="connsiteY44" fmla="*/ 619682 h 971374"/>
                  <a:gd name="connsiteX45" fmla="*/ 5542671 w 6288258"/>
                  <a:gd name="connsiteY45" fmla="*/ 886968 h 971374"/>
                  <a:gd name="connsiteX46" fmla="*/ 5767754 w 6288258"/>
                  <a:gd name="connsiteY46" fmla="*/ 774427 h 971374"/>
                  <a:gd name="connsiteX47" fmla="*/ 5852160 w 6288258"/>
                  <a:gd name="connsiteY47" fmla="*/ 507141 h 971374"/>
                  <a:gd name="connsiteX48" fmla="*/ 5964701 w 6288258"/>
                  <a:gd name="connsiteY48" fmla="*/ 211719 h 971374"/>
                  <a:gd name="connsiteX49" fmla="*/ 6035040 w 6288258"/>
                  <a:gd name="connsiteY49" fmla="*/ 577479 h 971374"/>
                  <a:gd name="connsiteX50" fmla="*/ 6133514 w 6288258"/>
                  <a:gd name="connsiteY50" fmla="*/ 746291 h 971374"/>
                  <a:gd name="connsiteX51" fmla="*/ 6288258 w 6288258"/>
                  <a:gd name="connsiteY51" fmla="*/ 816630 h 971374"/>
                  <a:gd name="connsiteX0" fmla="*/ 0 w 6288258"/>
                  <a:gd name="connsiteY0" fmla="*/ 971374 h 971374"/>
                  <a:gd name="connsiteX1" fmla="*/ 196948 w 6288258"/>
                  <a:gd name="connsiteY1" fmla="*/ 901036 h 971374"/>
                  <a:gd name="connsiteX2" fmla="*/ 323557 w 6288258"/>
                  <a:gd name="connsiteY2" fmla="*/ 675953 h 971374"/>
                  <a:gd name="connsiteX3" fmla="*/ 450166 w 6288258"/>
                  <a:gd name="connsiteY3" fmla="*/ 704088 h 971374"/>
                  <a:gd name="connsiteX4" fmla="*/ 576775 w 6288258"/>
                  <a:gd name="connsiteY4" fmla="*/ 844765 h 971374"/>
                  <a:gd name="connsiteX5" fmla="*/ 731520 w 6288258"/>
                  <a:gd name="connsiteY5" fmla="*/ 619682 h 971374"/>
                  <a:gd name="connsiteX6" fmla="*/ 813446 w 6288258"/>
                  <a:gd name="connsiteY6" fmla="*/ 155448 h 971374"/>
                  <a:gd name="connsiteX7" fmla="*/ 1041009 w 6288258"/>
                  <a:gd name="connsiteY7" fmla="*/ 675953 h 971374"/>
                  <a:gd name="connsiteX8" fmla="*/ 1195754 w 6288258"/>
                  <a:gd name="connsiteY8" fmla="*/ 802562 h 971374"/>
                  <a:gd name="connsiteX9" fmla="*/ 1336431 w 6288258"/>
                  <a:gd name="connsiteY9" fmla="*/ 577479 h 971374"/>
                  <a:gd name="connsiteX10" fmla="*/ 1434904 w 6288258"/>
                  <a:gd name="connsiteY10" fmla="*/ 366464 h 971374"/>
                  <a:gd name="connsiteX11" fmla="*/ 1533378 w 6288258"/>
                  <a:gd name="connsiteY11" fmla="*/ 577479 h 971374"/>
                  <a:gd name="connsiteX12" fmla="*/ 1603717 w 6288258"/>
                  <a:gd name="connsiteY12" fmla="*/ 704088 h 971374"/>
                  <a:gd name="connsiteX13" fmla="*/ 1730326 w 6288258"/>
                  <a:gd name="connsiteY13" fmla="*/ 915104 h 971374"/>
                  <a:gd name="connsiteX14" fmla="*/ 2011680 w 6288258"/>
                  <a:gd name="connsiteY14" fmla="*/ 943239 h 971374"/>
                  <a:gd name="connsiteX15" fmla="*/ 2110154 w 6288258"/>
                  <a:gd name="connsiteY15" fmla="*/ 732224 h 971374"/>
                  <a:gd name="connsiteX16" fmla="*/ 2166424 w 6288258"/>
                  <a:gd name="connsiteY16" fmla="*/ 479005 h 971374"/>
                  <a:gd name="connsiteX17" fmla="*/ 2215254 w 6288258"/>
                  <a:gd name="connsiteY17" fmla="*/ 422735 h 971374"/>
                  <a:gd name="connsiteX18" fmla="*/ 2299660 w 6288258"/>
                  <a:gd name="connsiteY18" fmla="*/ 704 h 971374"/>
                  <a:gd name="connsiteX19" fmla="*/ 2419643 w 6288258"/>
                  <a:gd name="connsiteY19" fmla="*/ 535276 h 971374"/>
                  <a:gd name="connsiteX20" fmla="*/ 2518117 w 6288258"/>
                  <a:gd name="connsiteY20" fmla="*/ 718156 h 971374"/>
                  <a:gd name="connsiteX21" fmla="*/ 2630658 w 6288258"/>
                  <a:gd name="connsiteY21" fmla="*/ 844765 h 971374"/>
                  <a:gd name="connsiteX22" fmla="*/ 2799471 w 6288258"/>
                  <a:gd name="connsiteY22" fmla="*/ 788494 h 971374"/>
                  <a:gd name="connsiteX23" fmla="*/ 2869809 w 6288258"/>
                  <a:gd name="connsiteY23" fmla="*/ 535276 h 971374"/>
                  <a:gd name="connsiteX24" fmla="*/ 2926080 w 6288258"/>
                  <a:gd name="connsiteY24" fmla="*/ 352396 h 971374"/>
                  <a:gd name="connsiteX25" fmla="*/ 2968283 w 6288258"/>
                  <a:gd name="connsiteY25" fmla="*/ 310193 h 971374"/>
                  <a:gd name="connsiteX26" fmla="*/ 3080824 w 6288258"/>
                  <a:gd name="connsiteY26" fmla="*/ 577479 h 971374"/>
                  <a:gd name="connsiteX27" fmla="*/ 3305908 w 6288258"/>
                  <a:gd name="connsiteY27" fmla="*/ 816630 h 971374"/>
                  <a:gd name="connsiteX28" fmla="*/ 3362178 w 6288258"/>
                  <a:gd name="connsiteY28" fmla="*/ 872901 h 971374"/>
                  <a:gd name="connsiteX29" fmla="*/ 3615397 w 6288258"/>
                  <a:gd name="connsiteY29" fmla="*/ 915104 h 971374"/>
                  <a:gd name="connsiteX30" fmla="*/ 3770141 w 6288258"/>
                  <a:gd name="connsiteY30" fmla="*/ 704088 h 971374"/>
                  <a:gd name="connsiteX31" fmla="*/ 3854548 w 6288258"/>
                  <a:gd name="connsiteY31" fmla="*/ 732224 h 971374"/>
                  <a:gd name="connsiteX32" fmla="*/ 3938954 w 6288258"/>
                  <a:gd name="connsiteY32" fmla="*/ 788494 h 971374"/>
                  <a:gd name="connsiteX33" fmla="*/ 4079631 w 6288258"/>
                  <a:gd name="connsiteY33" fmla="*/ 872901 h 971374"/>
                  <a:gd name="connsiteX34" fmla="*/ 4164037 w 6288258"/>
                  <a:gd name="connsiteY34" fmla="*/ 647818 h 971374"/>
                  <a:gd name="connsiteX35" fmla="*/ 4220308 w 6288258"/>
                  <a:gd name="connsiteY35" fmla="*/ 577479 h 971374"/>
                  <a:gd name="connsiteX36" fmla="*/ 4403188 w 6288258"/>
                  <a:gd name="connsiteY36" fmla="*/ 760359 h 971374"/>
                  <a:gd name="connsiteX37" fmla="*/ 4487594 w 6288258"/>
                  <a:gd name="connsiteY37" fmla="*/ 886968 h 971374"/>
                  <a:gd name="connsiteX38" fmla="*/ 4600135 w 6288258"/>
                  <a:gd name="connsiteY38" fmla="*/ 774427 h 971374"/>
                  <a:gd name="connsiteX39" fmla="*/ 4684541 w 6288258"/>
                  <a:gd name="connsiteY39" fmla="*/ 479005 h 971374"/>
                  <a:gd name="connsiteX40" fmla="*/ 4754880 w 6288258"/>
                  <a:gd name="connsiteY40" fmla="*/ 479005 h 971374"/>
                  <a:gd name="connsiteX41" fmla="*/ 4951828 w 6288258"/>
                  <a:gd name="connsiteY41" fmla="*/ 675953 h 971374"/>
                  <a:gd name="connsiteX42" fmla="*/ 5092504 w 6288258"/>
                  <a:gd name="connsiteY42" fmla="*/ 774427 h 971374"/>
                  <a:gd name="connsiteX43" fmla="*/ 5233181 w 6288258"/>
                  <a:gd name="connsiteY43" fmla="*/ 479005 h 971374"/>
                  <a:gd name="connsiteX44" fmla="*/ 5416061 w 6288258"/>
                  <a:gd name="connsiteY44" fmla="*/ 619682 h 971374"/>
                  <a:gd name="connsiteX45" fmla="*/ 5542671 w 6288258"/>
                  <a:gd name="connsiteY45" fmla="*/ 886968 h 971374"/>
                  <a:gd name="connsiteX46" fmla="*/ 5767754 w 6288258"/>
                  <a:gd name="connsiteY46" fmla="*/ 774427 h 971374"/>
                  <a:gd name="connsiteX47" fmla="*/ 5852160 w 6288258"/>
                  <a:gd name="connsiteY47" fmla="*/ 507141 h 971374"/>
                  <a:gd name="connsiteX48" fmla="*/ 5964701 w 6288258"/>
                  <a:gd name="connsiteY48" fmla="*/ 211719 h 971374"/>
                  <a:gd name="connsiteX49" fmla="*/ 6035040 w 6288258"/>
                  <a:gd name="connsiteY49" fmla="*/ 577479 h 971374"/>
                  <a:gd name="connsiteX50" fmla="*/ 6133514 w 6288258"/>
                  <a:gd name="connsiteY50" fmla="*/ 746291 h 971374"/>
                  <a:gd name="connsiteX51" fmla="*/ 6288258 w 6288258"/>
                  <a:gd name="connsiteY51" fmla="*/ 816630 h 971374"/>
                  <a:gd name="connsiteX0" fmla="*/ 0 w 6288258"/>
                  <a:gd name="connsiteY0" fmla="*/ 816107 h 816107"/>
                  <a:gd name="connsiteX1" fmla="*/ 196948 w 6288258"/>
                  <a:gd name="connsiteY1" fmla="*/ 745769 h 816107"/>
                  <a:gd name="connsiteX2" fmla="*/ 323557 w 6288258"/>
                  <a:gd name="connsiteY2" fmla="*/ 520686 h 816107"/>
                  <a:gd name="connsiteX3" fmla="*/ 450166 w 6288258"/>
                  <a:gd name="connsiteY3" fmla="*/ 548821 h 816107"/>
                  <a:gd name="connsiteX4" fmla="*/ 576775 w 6288258"/>
                  <a:gd name="connsiteY4" fmla="*/ 689498 h 816107"/>
                  <a:gd name="connsiteX5" fmla="*/ 731520 w 6288258"/>
                  <a:gd name="connsiteY5" fmla="*/ 464415 h 816107"/>
                  <a:gd name="connsiteX6" fmla="*/ 813446 w 6288258"/>
                  <a:gd name="connsiteY6" fmla="*/ 181 h 816107"/>
                  <a:gd name="connsiteX7" fmla="*/ 1041009 w 6288258"/>
                  <a:gd name="connsiteY7" fmla="*/ 520686 h 816107"/>
                  <a:gd name="connsiteX8" fmla="*/ 1195754 w 6288258"/>
                  <a:gd name="connsiteY8" fmla="*/ 647295 h 816107"/>
                  <a:gd name="connsiteX9" fmla="*/ 1336431 w 6288258"/>
                  <a:gd name="connsiteY9" fmla="*/ 422212 h 816107"/>
                  <a:gd name="connsiteX10" fmla="*/ 1434904 w 6288258"/>
                  <a:gd name="connsiteY10" fmla="*/ 211197 h 816107"/>
                  <a:gd name="connsiteX11" fmla="*/ 1533378 w 6288258"/>
                  <a:gd name="connsiteY11" fmla="*/ 422212 h 816107"/>
                  <a:gd name="connsiteX12" fmla="*/ 1603717 w 6288258"/>
                  <a:gd name="connsiteY12" fmla="*/ 548821 h 816107"/>
                  <a:gd name="connsiteX13" fmla="*/ 1730326 w 6288258"/>
                  <a:gd name="connsiteY13" fmla="*/ 759837 h 816107"/>
                  <a:gd name="connsiteX14" fmla="*/ 2011680 w 6288258"/>
                  <a:gd name="connsiteY14" fmla="*/ 787972 h 816107"/>
                  <a:gd name="connsiteX15" fmla="*/ 2110154 w 6288258"/>
                  <a:gd name="connsiteY15" fmla="*/ 576957 h 816107"/>
                  <a:gd name="connsiteX16" fmla="*/ 2166424 w 6288258"/>
                  <a:gd name="connsiteY16" fmla="*/ 323738 h 816107"/>
                  <a:gd name="connsiteX17" fmla="*/ 2215254 w 6288258"/>
                  <a:gd name="connsiteY17" fmla="*/ 267468 h 816107"/>
                  <a:gd name="connsiteX18" fmla="*/ 2316208 w 6288258"/>
                  <a:gd name="connsiteY18" fmla="*/ 28317 h 816107"/>
                  <a:gd name="connsiteX19" fmla="*/ 2419643 w 6288258"/>
                  <a:gd name="connsiteY19" fmla="*/ 380009 h 816107"/>
                  <a:gd name="connsiteX20" fmla="*/ 2518117 w 6288258"/>
                  <a:gd name="connsiteY20" fmla="*/ 562889 h 816107"/>
                  <a:gd name="connsiteX21" fmla="*/ 2630658 w 6288258"/>
                  <a:gd name="connsiteY21" fmla="*/ 689498 h 816107"/>
                  <a:gd name="connsiteX22" fmla="*/ 2799471 w 6288258"/>
                  <a:gd name="connsiteY22" fmla="*/ 633227 h 816107"/>
                  <a:gd name="connsiteX23" fmla="*/ 2869809 w 6288258"/>
                  <a:gd name="connsiteY23" fmla="*/ 380009 h 816107"/>
                  <a:gd name="connsiteX24" fmla="*/ 2926080 w 6288258"/>
                  <a:gd name="connsiteY24" fmla="*/ 197129 h 816107"/>
                  <a:gd name="connsiteX25" fmla="*/ 2968283 w 6288258"/>
                  <a:gd name="connsiteY25" fmla="*/ 154926 h 816107"/>
                  <a:gd name="connsiteX26" fmla="*/ 3080824 w 6288258"/>
                  <a:gd name="connsiteY26" fmla="*/ 422212 h 816107"/>
                  <a:gd name="connsiteX27" fmla="*/ 3305908 w 6288258"/>
                  <a:gd name="connsiteY27" fmla="*/ 661363 h 816107"/>
                  <a:gd name="connsiteX28" fmla="*/ 3362178 w 6288258"/>
                  <a:gd name="connsiteY28" fmla="*/ 717634 h 816107"/>
                  <a:gd name="connsiteX29" fmla="*/ 3615397 w 6288258"/>
                  <a:gd name="connsiteY29" fmla="*/ 759837 h 816107"/>
                  <a:gd name="connsiteX30" fmla="*/ 3770141 w 6288258"/>
                  <a:gd name="connsiteY30" fmla="*/ 548821 h 816107"/>
                  <a:gd name="connsiteX31" fmla="*/ 3854548 w 6288258"/>
                  <a:gd name="connsiteY31" fmla="*/ 576957 h 816107"/>
                  <a:gd name="connsiteX32" fmla="*/ 3938954 w 6288258"/>
                  <a:gd name="connsiteY32" fmla="*/ 633227 h 816107"/>
                  <a:gd name="connsiteX33" fmla="*/ 4079631 w 6288258"/>
                  <a:gd name="connsiteY33" fmla="*/ 717634 h 816107"/>
                  <a:gd name="connsiteX34" fmla="*/ 4164037 w 6288258"/>
                  <a:gd name="connsiteY34" fmla="*/ 492551 h 816107"/>
                  <a:gd name="connsiteX35" fmla="*/ 4220308 w 6288258"/>
                  <a:gd name="connsiteY35" fmla="*/ 422212 h 816107"/>
                  <a:gd name="connsiteX36" fmla="*/ 4403188 w 6288258"/>
                  <a:gd name="connsiteY36" fmla="*/ 605092 h 816107"/>
                  <a:gd name="connsiteX37" fmla="*/ 4487594 w 6288258"/>
                  <a:gd name="connsiteY37" fmla="*/ 731701 h 816107"/>
                  <a:gd name="connsiteX38" fmla="*/ 4600135 w 6288258"/>
                  <a:gd name="connsiteY38" fmla="*/ 619160 h 816107"/>
                  <a:gd name="connsiteX39" fmla="*/ 4684541 w 6288258"/>
                  <a:gd name="connsiteY39" fmla="*/ 323738 h 816107"/>
                  <a:gd name="connsiteX40" fmla="*/ 4754880 w 6288258"/>
                  <a:gd name="connsiteY40" fmla="*/ 323738 h 816107"/>
                  <a:gd name="connsiteX41" fmla="*/ 4951828 w 6288258"/>
                  <a:gd name="connsiteY41" fmla="*/ 520686 h 816107"/>
                  <a:gd name="connsiteX42" fmla="*/ 5092504 w 6288258"/>
                  <a:gd name="connsiteY42" fmla="*/ 619160 h 816107"/>
                  <a:gd name="connsiteX43" fmla="*/ 5233181 w 6288258"/>
                  <a:gd name="connsiteY43" fmla="*/ 323738 h 816107"/>
                  <a:gd name="connsiteX44" fmla="*/ 5416061 w 6288258"/>
                  <a:gd name="connsiteY44" fmla="*/ 464415 h 816107"/>
                  <a:gd name="connsiteX45" fmla="*/ 5542671 w 6288258"/>
                  <a:gd name="connsiteY45" fmla="*/ 731701 h 816107"/>
                  <a:gd name="connsiteX46" fmla="*/ 5767754 w 6288258"/>
                  <a:gd name="connsiteY46" fmla="*/ 619160 h 816107"/>
                  <a:gd name="connsiteX47" fmla="*/ 5852160 w 6288258"/>
                  <a:gd name="connsiteY47" fmla="*/ 351874 h 816107"/>
                  <a:gd name="connsiteX48" fmla="*/ 5964701 w 6288258"/>
                  <a:gd name="connsiteY48" fmla="*/ 56452 h 816107"/>
                  <a:gd name="connsiteX49" fmla="*/ 6035040 w 6288258"/>
                  <a:gd name="connsiteY49" fmla="*/ 422212 h 816107"/>
                  <a:gd name="connsiteX50" fmla="*/ 6133514 w 6288258"/>
                  <a:gd name="connsiteY50" fmla="*/ 591024 h 816107"/>
                  <a:gd name="connsiteX51" fmla="*/ 6288258 w 6288258"/>
                  <a:gd name="connsiteY51" fmla="*/ 661363 h 816107"/>
                  <a:gd name="connsiteX0" fmla="*/ 0 w 6288258"/>
                  <a:gd name="connsiteY0" fmla="*/ 816107 h 816107"/>
                  <a:gd name="connsiteX1" fmla="*/ 196948 w 6288258"/>
                  <a:gd name="connsiteY1" fmla="*/ 745769 h 816107"/>
                  <a:gd name="connsiteX2" fmla="*/ 356654 w 6288258"/>
                  <a:gd name="connsiteY2" fmla="*/ 281535 h 816107"/>
                  <a:gd name="connsiteX3" fmla="*/ 450166 w 6288258"/>
                  <a:gd name="connsiteY3" fmla="*/ 548821 h 816107"/>
                  <a:gd name="connsiteX4" fmla="*/ 576775 w 6288258"/>
                  <a:gd name="connsiteY4" fmla="*/ 689498 h 816107"/>
                  <a:gd name="connsiteX5" fmla="*/ 731520 w 6288258"/>
                  <a:gd name="connsiteY5" fmla="*/ 464415 h 816107"/>
                  <a:gd name="connsiteX6" fmla="*/ 813446 w 6288258"/>
                  <a:gd name="connsiteY6" fmla="*/ 181 h 816107"/>
                  <a:gd name="connsiteX7" fmla="*/ 1041009 w 6288258"/>
                  <a:gd name="connsiteY7" fmla="*/ 520686 h 816107"/>
                  <a:gd name="connsiteX8" fmla="*/ 1195754 w 6288258"/>
                  <a:gd name="connsiteY8" fmla="*/ 647295 h 816107"/>
                  <a:gd name="connsiteX9" fmla="*/ 1336431 w 6288258"/>
                  <a:gd name="connsiteY9" fmla="*/ 422212 h 816107"/>
                  <a:gd name="connsiteX10" fmla="*/ 1434904 w 6288258"/>
                  <a:gd name="connsiteY10" fmla="*/ 211197 h 816107"/>
                  <a:gd name="connsiteX11" fmla="*/ 1533378 w 6288258"/>
                  <a:gd name="connsiteY11" fmla="*/ 422212 h 816107"/>
                  <a:gd name="connsiteX12" fmla="*/ 1603717 w 6288258"/>
                  <a:gd name="connsiteY12" fmla="*/ 548821 h 816107"/>
                  <a:gd name="connsiteX13" fmla="*/ 1730326 w 6288258"/>
                  <a:gd name="connsiteY13" fmla="*/ 759837 h 816107"/>
                  <a:gd name="connsiteX14" fmla="*/ 2011680 w 6288258"/>
                  <a:gd name="connsiteY14" fmla="*/ 787972 h 816107"/>
                  <a:gd name="connsiteX15" fmla="*/ 2110154 w 6288258"/>
                  <a:gd name="connsiteY15" fmla="*/ 576957 h 816107"/>
                  <a:gd name="connsiteX16" fmla="*/ 2166424 w 6288258"/>
                  <a:gd name="connsiteY16" fmla="*/ 323738 h 816107"/>
                  <a:gd name="connsiteX17" fmla="*/ 2215254 w 6288258"/>
                  <a:gd name="connsiteY17" fmla="*/ 267468 h 816107"/>
                  <a:gd name="connsiteX18" fmla="*/ 2316208 w 6288258"/>
                  <a:gd name="connsiteY18" fmla="*/ 28317 h 816107"/>
                  <a:gd name="connsiteX19" fmla="*/ 2419643 w 6288258"/>
                  <a:gd name="connsiteY19" fmla="*/ 380009 h 816107"/>
                  <a:gd name="connsiteX20" fmla="*/ 2518117 w 6288258"/>
                  <a:gd name="connsiteY20" fmla="*/ 562889 h 816107"/>
                  <a:gd name="connsiteX21" fmla="*/ 2630658 w 6288258"/>
                  <a:gd name="connsiteY21" fmla="*/ 689498 h 816107"/>
                  <a:gd name="connsiteX22" fmla="*/ 2799471 w 6288258"/>
                  <a:gd name="connsiteY22" fmla="*/ 633227 h 816107"/>
                  <a:gd name="connsiteX23" fmla="*/ 2869809 w 6288258"/>
                  <a:gd name="connsiteY23" fmla="*/ 380009 h 816107"/>
                  <a:gd name="connsiteX24" fmla="*/ 2926080 w 6288258"/>
                  <a:gd name="connsiteY24" fmla="*/ 197129 h 816107"/>
                  <a:gd name="connsiteX25" fmla="*/ 2968283 w 6288258"/>
                  <a:gd name="connsiteY25" fmla="*/ 154926 h 816107"/>
                  <a:gd name="connsiteX26" fmla="*/ 3080824 w 6288258"/>
                  <a:gd name="connsiteY26" fmla="*/ 422212 h 816107"/>
                  <a:gd name="connsiteX27" fmla="*/ 3305908 w 6288258"/>
                  <a:gd name="connsiteY27" fmla="*/ 661363 h 816107"/>
                  <a:gd name="connsiteX28" fmla="*/ 3362178 w 6288258"/>
                  <a:gd name="connsiteY28" fmla="*/ 717634 h 816107"/>
                  <a:gd name="connsiteX29" fmla="*/ 3615397 w 6288258"/>
                  <a:gd name="connsiteY29" fmla="*/ 759837 h 816107"/>
                  <a:gd name="connsiteX30" fmla="*/ 3770141 w 6288258"/>
                  <a:gd name="connsiteY30" fmla="*/ 548821 h 816107"/>
                  <a:gd name="connsiteX31" fmla="*/ 3854548 w 6288258"/>
                  <a:gd name="connsiteY31" fmla="*/ 576957 h 816107"/>
                  <a:gd name="connsiteX32" fmla="*/ 3938954 w 6288258"/>
                  <a:gd name="connsiteY32" fmla="*/ 633227 h 816107"/>
                  <a:gd name="connsiteX33" fmla="*/ 4079631 w 6288258"/>
                  <a:gd name="connsiteY33" fmla="*/ 717634 h 816107"/>
                  <a:gd name="connsiteX34" fmla="*/ 4164037 w 6288258"/>
                  <a:gd name="connsiteY34" fmla="*/ 492551 h 816107"/>
                  <a:gd name="connsiteX35" fmla="*/ 4220308 w 6288258"/>
                  <a:gd name="connsiteY35" fmla="*/ 422212 h 816107"/>
                  <a:gd name="connsiteX36" fmla="*/ 4403188 w 6288258"/>
                  <a:gd name="connsiteY36" fmla="*/ 605092 h 816107"/>
                  <a:gd name="connsiteX37" fmla="*/ 4487594 w 6288258"/>
                  <a:gd name="connsiteY37" fmla="*/ 731701 h 816107"/>
                  <a:gd name="connsiteX38" fmla="*/ 4600135 w 6288258"/>
                  <a:gd name="connsiteY38" fmla="*/ 619160 h 816107"/>
                  <a:gd name="connsiteX39" fmla="*/ 4684541 w 6288258"/>
                  <a:gd name="connsiteY39" fmla="*/ 323738 h 816107"/>
                  <a:gd name="connsiteX40" fmla="*/ 4754880 w 6288258"/>
                  <a:gd name="connsiteY40" fmla="*/ 323738 h 816107"/>
                  <a:gd name="connsiteX41" fmla="*/ 4951828 w 6288258"/>
                  <a:gd name="connsiteY41" fmla="*/ 520686 h 816107"/>
                  <a:gd name="connsiteX42" fmla="*/ 5092504 w 6288258"/>
                  <a:gd name="connsiteY42" fmla="*/ 619160 h 816107"/>
                  <a:gd name="connsiteX43" fmla="*/ 5233181 w 6288258"/>
                  <a:gd name="connsiteY43" fmla="*/ 323738 h 816107"/>
                  <a:gd name="connsiteX44" fmla="*/ 5416061 w 6288258"/>
                  <a:gd name="connsiteY44" fmla="*/ 464415 h 816107"/>
                  <a:gd name="connsiteX45" fmla="*/ 5542671 w 6288258"/>
                  <a:gd name="connsiteY45" fmla="*/ 731701 h 816107"/>
                  <a:gd name="connsiteX46" fmla="*/ 5767754 w 6288258"/>
                  <a:gd name="connsiteY46" fmla="*/ 619160 h 816107"/>
                  <a:gd name="connsiteX47" fmla="*/ 5852160 w 6288258"/>
                  <a:gd name="connsiteY47" fmla="*/ 351874 h 816107"/>
                  <a:gd name="connsiteX48" fmla="*/ 5964701 w 6288258"/>
                  <a:gd name="connsiteY48" fmla="*/ 56452 h 816107"/>
                  <a:gd name="connsiteX49" fmla="*/ 6035040 w 6288258"/>
                  <a:gd name="connsiteY49" fmla="*/ 422212 h 816107"/>
                  <a:gd name="connsiteX50" fmla="*/ 6133514 w 6288258"/>
                  <a:gd name="connsiteY50" fmla="*/ 591024 h 816107"/>
                  <a:gd name="connsiteX51" fmla="*/ 6288258 w 6288258"/>
                  <a:gd name="connsiteY51" fmla="*/ 661363 h 816107"/>
                  <a:gd name="connsiteX0" fmla="*/ 0 w 6288258"/>
                  <a:gd name="connsiteY0" fmla="*/ 816107 h 816107"/>
                  <a:gd name="connsiteX1" fmla="*/ 196948 w 6288258"/>
                  <a:gd name="connsiteY1" fmla="*/ 745769 h 816107"/>
                  <a:gd name="connsiteX2" fmla="*/ 356654 w 6288258"/>
                  <a:gd name="connsiteY2" fmla="*/ 281535 h 816107"/>
                  <a:gd name="connsiteX3" fmla="*/ 450166 w 6288258"/>
                  <a:gd name="connsiteY3" fmla="*/ 548821 h 816107"/>
                  <a:gd name="connsiteX4" fmla="*/ 576775 w 6288258"/>
                  <a:gd name="connsiteY4" fmla="*/ 689498 h 816107"/>
                  <a:gd name="connsiteX5" fmla="*/ 731520 w 6288258"/>
                  <a:gd name="connsiteY5" fmla="*/ 464415 h 816107"/>
                  <a:gd name="connsiteX6" fmla="*/ 813446 w 6288258"/>
                  <a:gd name="connsiteY6" fmla="*/ 181 h 816107"/>
                  <a:gd name="connsiteX7" fmla="*/ 1041009 w 6288258"/>
                  <a:gd name="connsiteY7" fmla="*/ 520686 h 816107"/>
                  <a:gd name="connsiteX8" fmla="*/ 1195754 w 6288258"/>
                  <a:gd name="connsiteY8" fmla="*/ 647295 h 816107"/>
                  <a:gd name="connsiteX9" fmla="*/ 1336431 w 6288258"/>
                  <a:gd name="connsiteY9" fmla="*/ 422212 h 816107"/>
                  <a:gd name="connsiteX10" fmla="*/ 1434904 w 6288258"/>
                  <a:gd name="connsiteY10" fmla="*/ 211197 h 816107"/>
                  <a:gd name="connsiteX11" fmla="*/ 1533378 w 6288258"/>
                  <a:gd name="connsiteY11" fmla="*/ 422212 h 816107"/>
                  <a:gd name="connsiteX12" fmla="*/ 1603717 w 6288258"/>
                  <a:gd name="connsiteY12" fmla="*/ 548821 h 816107"/>
                  <a:gd name="connsiteX13" fmla="*/ 1730326 w 6288258"/>
                  <a:gd name="connsiteY13" fmla="*/ 759837 h 816107"/>
                  <a:gd name="connsiteX14" fmla="*/ 2011680 w 6288258"/>
                  <a:gd name="connsiteY14" fmla="*/ 787972 h 816107"/>
                  <a:gd name="connsiteX15" fmla="*/ 2110154 w 6288258"/>
                  <a:gd name="connsiteY15" fmla="*/ 576957 h 816107"/>
                  <a:gd name="connsiteX16" fmla="*/ 2166424 w 6288258"/>
                  <a:gd name="connsiteY16" fmla="*/ 323738 h 816107"/>
                  <a:gd name="connsiteX17" fmla="*/ 2215254 w 6288258"/>
                  <a:gd name="connsiteY17" fmla="*/ 267468 h 816107"/>
                  <a:gd name="connsiteX18" fmla="*/ 2316208 w 6288258"/>
                  <a:gd name="connsiteY18" fmla="*/ 28317 h 816107"/>
                  <a:gd name="connsiteX19" fmla="*/ 2419643 w 6288258"/>
                  <a:gd name="connsiteY19" fmla="*/ 380009 h 816107"/>
                  <a:gd name="connsiteX20" fmla="*/ 2518117 w 6288258"/>
                  <a:gd name="connsiteY20" fmla="*/ 562889 h 816107"/>
                  <a:gd name="connsiteX21" fmla="*/ 2630658 w 6288258"/>
                  <a:gd name="connsiteY21" fmla="*/ 689498 h 816107"/>
                  <a:gd name="connsiteX22" fmla="*/ 2869809 w 6288258"/>
                  <a:gd name="connsiteY22" fmla="*/ 380009 h 816107"/>
                  <a:gd name="connsiteX23" fmla="*/ 2926080 w 6288258"/>
                  <a:gd name="connsiteY23" fmla="*/ 197129 h 816107"/>
                  <a:gd name="connsiteX24" fmla="*/ 2968283 w 6288258"/>
                  <a:gd name="connsiteY24" fmla="*/ 154926 h 816107"/>
                  <a:gd name="connsiteX25" fmla="*/ 3080824 w 6288258"/>
                  <a:gd name="connsiteY25" fmla="*/ 422212 h 816107"/>
                  <a:gd name="connsiteX26" fmla="*/ 3305908 w 6288258"/>
                  <a:gd name="connsiteY26" fmla="*/ 661363 h 816107"/>
                  <a:gd name="connsiteX27" fmla="*/ 3362178 w 6288258"/>
                  <a:gd name="connsiteY27" fmla="*/ 717634 h 816107"/>
                  <a:gd name="connsiteX28" fmla="*/ 3615397 w 6288258"/>
                  <a:gd name="connsiteY28" fmla="*/ 759837 h 816107"/>
                  <a:gd name="connsiteX29" fmla="*/ 3770141 w 6288258"/>
                  <a:gd name="connsiteY29" fmla="*/ 548821 h 816107"/>
                  <a:gd name="connsiteX30" fmla="*/ 3854548 w 6288258"/>
                  <a:gd name="connsiteY30" fmla="*/ 576957 h 816107"/>
                  <a:gd name="connsiteX31" fmla="*/ 3938954 w 6288258"/>
                  <a:gd name="connsiteY31" fmla="*/ 633227 h 816107"/>
                  <a:gd name="connsiteX32" fmla="*/ 4079631 w 6288258"/>
                  <a:gd name="connsiteY32" fmla="*/ 717634 h 816107"/>
                  <a:gd name="connsiteX33" fmla="*/ 4164037 w 6288258"/>
                  <a:gd name="connsiteY33" fmla="*/ 492551 h 816107"/>
                  <a:gd name="connsiteX34" fmla="*/ 4220308 w 6288258"/>
                  <a:gd name="connsiteY34" fmla="*/ 422212 h 816107"/>
                  <a:gd name="connsiteX35" fmla="*/ 4403188 w 6288258"/>
                  <a:gd name="connsiteY35" fmla="*/ 605092 h 816107"/>
                  <a:gd name="connsiteX36" fmla="*/ 4487594 w 6288258"/>
                  <a:gd name="connsiteY36" fmla="*/ 731701 h 816107"/>
                  <a:gd name="connsiteX37" fmla="*/ 4600135 w 6288258"/>
                  <a:gd name="connsiteY37" fmla="*/ 619160 h 816107"/>
                  <a:gd name="connsiteX38" fmla="*/ 4684541 w 6288258"/>
                  <a:gd name="connsiteY38" fmla="*/ 323738 h 816107"/>
                  <a:gd name="connsiteX39" fmla="*/ 4754880 w 6288258"/>
                  <a:gd name="connsiteY39" fmla="*/ 323738 h 816107"/>
                  <a:gd name="connsiteX40" fmla="*/ 4951828 w 6288258"/>
                  <a:gd name="connsiteY40" fmla="*/ 520686 h 816107"/>
                  <a:gd name="connsiteX41" fmla="*/ 5092504 w 6288258"/>
                  <a:gd name="connsiteY41" fmla="*/ 619160 h 816107"/>
                  <a:gd name="connsiteX42" fmla="*/ 5233181 w 6288258"/>
                  <a:gd name="connsiteY42" fmla="*/ 323738 h 816107"/>
                  <a:gd name="connsiteX43" fmla="*/ 5416061 w 6288258"/>
                  <a:gd name="connsiteY43" fmla="*/ 464415 h 816107"/>
                  <a:gd name="connsiteX44" fmla="*/ 5542671 w 6288258"/>
                  <a:gd name="connsiteY44" fmla="*/ 731701 h 816107"/>
                  <a:gd name="connsiteX45" fmla="*/ 5767754 w 6288258"/>
                  <a:gd name="connsiteY45" fmla="*/ 619160 h 816107"/>
                  <a:gd name="connsiteX46" fmla="*/ 5852160 w 6288258"/>
                  <a:gd name="connsiteY46" fmla="*/ 351874 h 816107"/>
                  <a:gd name="connsiteX47" fmla="*/ 5964701 w 6288258"/>
                  <a:gd name="connsiteY47" fmla="*/ 56452 h 816107"/>
                  <a:gd name="connsiteX48" fmla="*/ 6035040 w 6288258"/>
                  <a:gd name="connsiteY48" fmla="*/ 422212 h 816107"/>
                  <a:gd name="connsiteX49" fmla="*/ 6133514 w 6288258"/>
                  <a:gd name="connsiteY49" fmla="*/ 591024 h 816107"/>
                  <a:gd name="connsiteX50" fmla="*/ 6288258 w 6288258"/>
                  <a:gd name="connsiteY50" fmla="*/ 661363 h 816107"/>
                  <a:gd name="connsiteX0" fmla="*/ 0 w 6288258"/>
                  <a:gd name="connsiteY0" fmla="*/ 816107 h 816107"/>
                  <a:gd name="connsiteX1" fmla="*/ 196948 w 6288258"/>
                  <a:gd name="connsiteY1" fmla="*/ 745769 h 816107"/>
                  <a:gd name="connsiteX2" fmla="*/ 356654 w 6288258"/>
                  <a:gd name="connsiteY2" fmla="*/ 281535 h 816107"/>
                  <a:gd name="connsiteX3" fmla="*/ 450166 w 6288258"/>
                  <a:gd name="connsiteY3" fmla="*/ 548821 h 816107"/>
                  <a:gd name="connsiteX4" fmla="*/ 576775 w 6288258"/>
                  <a:gd name="connsiteY4" fmla="*/ 689498 h 816107"/>
                  <a:gd name="connsiteX5" fmla="*/ 731520 w 6288258"/>
                  <a:gd name="connsiteY5" fmla="*/ 464415 h 816107"/>
                  <a:gd name="connsiteX6" fmla="*/ 813446 w 6288258"/>
                  <a:gd name="connsiteY6" fmla="*/ 181 h 816107"/>
                  <a:gd name="connsiteX7" fmla="*/ 1041009 w 6288258"/>
                  <a:gd name="connsiteY7" fmla="*/ 520686 h 816107"/>
                  <a:gd name="connsiteX8" fmla="*/ 1195754 w 6288258"/>
                  <a:gd name="connsiteY8" fmla="*/ 647295 h 816107"/>
                  <a:gd name="connsiteX9" fmla="*/ 1336431 w 6288258"/>
                  <a:gd name="connsiteY9" fmla="*/ 422212 h 816107"/>
                  <a:gd name="connsiteX10" fmla="*/ 1434904 w 6288258"/>
                  <a:gd name="connsiteY10" fmla="*/ 211197 h 816107"/>
                  <a:gd name="connsiteX11" fmla="*/ 1533378 w 6288258"/>
                  <a:gd name="connsiteY11" fmla="*/ 422212 h 816107"/>
                  <a:gd name="connsiteX12" fmla="*/ 1603717 w 6288258"/>
                  <a:gd name="connsiteY12" fmla="*/ 548821 h 816107"/>
                  <a:gd name="connsiteX13" fmla="*/ 1730326 w 6288258"/>
                  <a:gd name="connsiteY13" fmla="*/ 759837 h 816107"/>
                  <a:gd name="connsiteX14" fmla="*/ 2011680 w 6288258"/>
                  <a:gd name="connsiteY14" fmla="*/ 787972 h 816107"/>
                  <a:gd name="connsiteX15" fmla="*/ 2110154 w 6288258"/>
                  <a:gd name="connsiteY15" fmla="*/ 576957 h 816107"/>
                  <a:gd name="connsiteX16" fmla="*/ 2166424 w 6288258"/>
                  <a:gd name="connsiteY16" fmla="*/ 323738 h 816107"/>
                  <a:gd name="connsiteX17" fmla="*/ 2215254 w 6288258"/>
                  <a:gd name="connsiteY17" fmla="*/ 267468 h 816107"/>
                  <a:gd name="connsiteX18" fmla="*/ 2316208 w 6288258"/>
                  <a:gd name="connsiteY18" fmla="*/ 28317 h 816107"/>
                  <a:gd name="connsiteX19" fmla="*/ 2419643 w 6288258"/>
                  <a:gd name="connsiteY19" fmla="*/ 380009 h 816107"/>
                  <a:gd name="connsiteX20" fmla="*/ 2518117 w 6288258"/>
                  <a:gd name="connsiteY20" fmla="*/ 562889 h 816107"/>
                  <a:gd name="connsiteX21" fmla="*/ 2869809 w 6288258"/>
                  <a:gd name="connsiteY21" fmla="*/ 380009 h 816107"/>
                  <a:gd name="connsiteX22" fmla="*/ 2926080 w 6288258"/>
                  <a:gd name="connsiteY22" fmla="*/ 197129 h 816107"/>
                  <a:gd name="connsiteX23" fmla="*/ 2968283 w 6288258"/>
                  <a:gd name="connsiteY23" fmla="*/ 154926 h 816107"/>
                  <a:gd name="connsiteX24" fmla="*/ 3080824 w 6288258"/>
                  <a:gd name="connsiteY24" fmla="*/ 422212 h 816107"/>
                  <a:gd name="connsiteX25" fmla="*/ 3305908 w 6288258"/>
                  <a:gd name="connsiteY25" fmla="*/ 661363 h 816107"/>
                  <a:gd name="connsiteX26" fmla="*/ 3362178 w 6288258"/>
                  <a:gd name="connsiteY26" fmla="*/ 717634 h 816107"/>
                  <a:gd name="connsiteX27" fmla="*/ 3615397 w 6288258"/>
                  <a:gd name="connsiteY27" fmla="*/ 759837 h 816107"/>
                  <a:gd name="connsiteX28" fmla="*/ 3770141 w 6288258"/>
                  <a:gd name="connsiteY28" fmla="*/ 548821 h 816107"/>
                  <a:gd name="connsiteX29" fmla="*/ 3854548 w 6288258"/>
                  <a:gd name="connsiteY29" fmla="*/ 576957 h 816107"/>
                  <a:gd name="connsiteX30" fmla="*/ 3938954 w 6288258"/>
                  <a:gd name="connsiteY30" fmla="*/ 633227 h 816107"/>
                  <a:gd name="connsiteX31" fmla="*/ 4079631 w 6288258"/>
                  <a:gd name="connsiteY31" fmla="*/ 717634 h 816107"/>
                  <a:gd name="connsiteX32" fmla="*/ 4164037 w 6288258"/>
                  <a:gd name="connsiteY32" fmla="*/ 492551 h 816107"/>
                  <a:gd name="connsiteX33" fmla="*/ 4220308 w 6288258"/>
                  <a:gd name="connsiteY33" fmla="*/ 422212 h 816107"/>
                  <a:gd name="connsiteX34" fmla="*/ 4403188 w 6288258"/>
                  <a:gd name="connsiteY34" fmla="*/ 605092 h 816107"/>
                  <a:gd name="connsiteX35" fmla="*/ 4487594 w 6288258"/>
                  <a:gd name="connsiteY35" fmla="*/ 731701 h 816107"/>
                  <a:gd name="connsiteX36" fmla="*/ 4600135 w 6288258"/>
                  <a:gd name="connsiteY36" fmla="*/ 619160 h 816107"/>
                  <a:gd name="connsiteX37" fmla="*/ 4684541 w 6288258"/>
                  <a:gd name="connsiteY37" fmla="*/ 323738 h 816107"/>
                  <a:gd name="connsiteX38" fmla="*/ 4754880 w 6288258"/>
                  <a:gd name="connsiteY38" fmla="*/ 323738 h 816107"/>
                  <a:gd name="connsiteX39" fmla="*/ 4951828 w 6288258"/>
                  <a:gd name="connsiteY39" fmla="*/ 520686 h 816107"/>
                  <a:gd name="connsiteX40" fmla="*/ 5092504 w 6288258"/>
                  <a:gd name="connsiteY40" fmla="*/ 619160 h 816107"/>
                  <a:gd name="connsiteX41" fmla="*/ 5233181 w 6288258"/>
                  <a:gd name="connsiteY41" fmla="*/ 323738 h 816107"/>
                  <a:gd name="connsiteX42" fmla="*/ 5416061 w 6288258"/>
                  <a:gd name="connsiteY42" fmla="*/ 464415 h 816107"/>
                  <a:gd name="connsiteX43" fmla="*/ 5542671 w 6288258"/>
                  <a:gd name="connsiteY43" fmla="*/ 731701 h 816107"/>
                  <a:gd name="connsiteX44" fmla="*/ 5767754 w 6288258"/>
                  <a:gd name="connsiteY44" fmla="*/ 619160 h 816107"/>
                  <a:gd name="connsiteX45" fmla="*/ 5852160 w 6288258"/>
                  <a:gd name="connsiteY45" fmla="*/ 351874 h 816107"/>
                  <a:gd name="connsiteX46" fmla="*/ 5964701 w 6288258"/>
                  <a:gd name="connsiteY46" fmla="*/ 56452 h 816107"/>
                  <a:gd name="connsiteX47" fmla="*/ 6035040 w 6288258"/>
                  <a:gd name="connsiteY47" fmla="*/ 422212 h 816107"/>
                  <a:gd name="connsiteX48" fmla="*/ 6133514 w 6288258"/>
                  <a:gd name="connsiteY48" fmla="*/ 591024 h 816107"/>
                  <a:gd name="connsiteX49" fmla="*/ 6288258 w 6288258"/>
                  <a:gd name="connsiteY49" fmla="*/ 661363 h 816107"/>
                  <a:gd name="connsiteX0" fmla="*/ 0 w 6288258"/>
                  <a:gd name="connsiteY0" fmla="*/ 816107 h 816107"/>
                  <a:gd name="connsiteX1" fmla="*/ 196948 w 6288258"/>
                  <a:gd name="connsiteY1" fmla="*/ 745769 h 816107"/>
                  <a:gd name="connsiteX2" fmla="*/ 356654 w 6288258"/>
                  <a:gd name="connsiteY2" fmla="*/ 281535 h 816107"/>
                  <a:gd name="connsiteX3" fmla="*/ 450166 w 6288258"/>
                  <a:gd name="connsiteY3" fmla="*/ 548821 h 816107"/>
                  <a:gd name="connsiteX4" fmla="*/ 576775 w 6288258"/>
                  <a:gd name="connsiteY4" fmla="*/ 689498 h 816107"/>
                  <a:gd name="connsiteX5" fmla="*/ 731520 w 6288258"/>
                  <a:gd name="connsiteY5" fmla="*/ 464415 h 816107"/>
                  <a:gd name="connsiteX6" fmla="*/ 813446 w 6288258"/>
                  <a:gd name="connsiteY6" fmla="*/ 181 h 816107"/>
                  <a:gd name="connsiteX7" fmla="*/ 1041009 w 6288258"/>
                  <a:gd name="connsiteY7" fmla="*/ 520686 h 816107"/>
                  <a:gd name="connsiteX8" fmla="*/ 1195754 w 6288258"/>
                  <a:gd name="connsiteY8" fmla="*/ 647295 h 816107"/>
                  <a:gd name="connsiteX9" fmla="*/ 1336431 w 6288258"/>
                  <a:gd name="connsiteY9" fmla="*/ 422212 h 816107"/>
                  <a:gd name="connsiteX10" fmla="*/ 1434904 w 6288258"/>
                  <a:gd name="connsiteY10" fmla="*/ 211197 h 816107"/>
                  <a:gd name="connsiteX11" fmla="*/ 1533378 w 6288258"/>
                  <a:gd name="connsiteY11" fmla="*/ 422212 h 816107"/>
                  <a:gd name="connsiteX12" fmla="*/ 1603717 w 6288258"/>
                  <a:gd name="connsiteY12" fmla="*/ 548821 h 816107"/>
                  <a:gd name="connsiteX13" fmla="*/ 1730326 w 6288258"/>
                  <a:gd name="connsiteY13" fmla="*/ 759837 h 816107"/>
                  <a:gd name="connsiteX14" fmla="*/ 2011680 w 6288258"/>
                  <a:gd name="connsiteY14" fmla="*/ 787972 h 816107"/>
                  <a:gd name="connsiteX15" fmla="*/ 2110154 w 6288258"/>
                  <a:gd name="connsiteY15" fmla="*/ 576957 h 816107"/>
                  <a:gd name="connsiteX16" fmla="*/ 2166424 w 6288258"/>
                  <a:gd name="connsiteY16" fmla="*/ 323738 h 816107"/>
                  <a:gd name="connsiteX17" fmla="*/ 2215254 w 6288258"/>
                  <a:gd name="connsiteY17" fmla="*/ 267468 h 816107"/>
                  <a:gd name="connsiteX18" fmla="*/ 2316208 w 6288258"/>
                  <a:gd name="connsiteY18" fmla="*/ 28317 h 816107"/>
                  <a:gd name="connsiteX19" fmla="*/ 2419643 w 6288258"/>
                  <a:gd name="connsiteY19" fmla="*/ 380009 h 816107"/>
                  <a:gd name="connsiteX20" fmla="*/ 2518117 w 6288258"/>
                  <a:gd name="connsiteY20" fmla="*/ 562889 h 816107"/>
                  <a:gd name="connsiteX21" fmla="*/ 2869809 w 6288258"/>
                  <a:gd name="connsiteY21" fmla="*/ 380009 h 816107"/>
                  <a:gd name="connsiteX22" fmla="*/ 2926080 w 6288258"/>
                  <a:gd name="connsiteY22" fmla="*/ 197129 h 816107"/>
                  <a:gd name="connsiteX23" fmla="*/ 2968283 w 6288258"/>
                  <a:gd name="connsiteY23" fmla="*/ 154926 h 816107"/>
                  <a:gd name="connsiteX24" fmla="*/ 3080824 w 6288258"/>
                  <a:gd name="connsiteY24" fmla="*/ 422212 h 816107"/>
                  <a:gd name="connsiteX25" fmla="*/ 3305908 w 6288258"/>
                  <a:gd name="connsiteY25" fmla="*/ 661363 h 816107"/>
                  <a:gd name="connsiteX26" fmla="*/ 3362178 w 6288258"/>
                  <a:gd name="connsiteY26" fmla="*/ 717634 h 816107"/>
                  <a:gd name="connsiteX27" fmla="*/ 3615397 w 6288258"/>
                  <a:gd name="connsiteY27" fmla="*/ 759837 h 816107"/>
                  <a:gd name="connsiteX28" fmla="*/ 3770141 w 6288258"/>
                  <a:gd name="connsiteY28" fmla="*/ 548821 h 816107"/>
                  <a:gd name="connsiteX29" fmla="*/ 3854548 w 6288258"/>
                  <a:gd name="connsiteY29" fmla="*/ 576957 h 816107"/>
                  <a:gd name="connsiteX30" fmla="*/ 4079631 w 6288258"/>
                  <a:gd name="connsiteY30" fmla="*/ 717634 h 816107"/>
                  <a:gd name="connsiteX31" fmla="*/ 4164037 w 6288258"/>
                  <a:gd name="connsiteY31" fmla="*/ 492551 h 816107"/>
                  <a:gd name="connsiteX32" fmla="*/ 4220308 w 6288258"/>
                  <a:gd name="connsiteY32" fmla="*/ 422212 h 816107"/>
                  <a:gd name="connsiteX33" fmla="*/ 4403188 w 6288258"/>
                  <a:gd name="connsiteY33" fmla="*/ 605092 h 816107"/>
                  <a:gd name="connsiteX34" fmla="*/ 4487594 w 6288258"/>
                  <a:gd name="connsiteY34" fmla="*/ 731701 h 816107"/>
                  <a:gd name="connsiteX35" fmla="*/ 4600135 w 6288258"/>
                  <a:gd name="connsiteY35" fmla="*/ 619160 h 816107"/>
                  <a:gd name="connsiteX36" fmla="*/ 4684541 w 6288258"/>
                  <a:gd name="connsiteY36" fmla="*/ 323738 h 816107"/>
                  <a:gd name="connsiteX37" fmla="*/ 4754880 w 6288258"/>
                  <a:gd name="connsiteY37" fmla="*/ 323738 h 816107"/>
                  <a:gd name="connsiteX38" fmla="*/ 4951828 w 6288258"/>
                  <a:gd name="connsiteY38" fmla="*/ 520686 h 816107"/>
                  <a:gd name="connsiteX39" fmla="*/ 5092504 w 6288258"/>
                  <a:gd name="connsiteY39" fmla="*/ 619160 h 816107"/>
                  <a:gd name="connsiteX40" fmla="*/ 5233181 w 6288258"/>
                  <a:gd name="connsiteY40" fmla="*/ 323738 h 816107"/>
                  <a:gd name="connsiteX41" fmla="*/ 5416061 w 6288258"/>
                  <a:gd name="connsiteY41" fmla="*/ 464415 h 816107"/>
                  <a:gd name="connsiteX42" fmla="*/ 5542671 w 6288258"/>
                  <a:gd name="connsiteY42" fmla="*/ 731701 h 816107"/>
                  <a:gd name="connsiteX43" fmla="*/ 5767754 w 6288258"/>
                  <a:gd name="connsiteY43" fmla="*/ 619160 h 816107"/>
                  <a:gd name="connsiteX44" fmla="*/ 5852160 w 6288258"/>
                  <a:gd name="connsiteY44" fmla="*/ 351874 h 816107"/>
                  <a:gd name="connsiteX45" fmla="*/ 5964701 w 6288258"/>
                  <a:gd name="connsiteY45" fmla="*/ 56452 h 816107"/>
                  <a:gd name="connsiteX46" fmla="*/ 6035040 w 6288258"/>
                  <a:gd name="connsiteY46" fmla="*/ 422212 h 816107"/>
                  <a:gd name="connsiteX47" fmla="*/ 6133514 w 6288258"/>
                  <a:gd name="connsiteY47" fmla="*/ 591024 h 816107"/>
                  <a:gd name="connsiteX48" fmla="*/ 6288258 w 6288258"/>
                  <a:gd name="connsiteY48" fmla="*/ 661363 h 816107"/>
                  <a:gd name="connsiteX0" fmla="*/ 0 w 6288258"/>
                  <a:gd name="connsiteY0" fmla="*/ 816107 h 816107"/>
                  <a:gd name="connsiteX1" fmla="*/ 196948 w 6288258"/>
                  <a:gd name="connsiteY1" fmla="*/ 745769 h 816107"/>
                  <a:gd name="connsiteX2" fmla="*/ 356654 w 6288258"/>
                  <a:gd name="connsiteY2" fmla="*/ 281535 h 816107"/>
                  <a:gd name="connsiteX3" fmla="*/ 450166 w 6288258"/>
                  <a:gd name="connsiteY3" fmla="*/ 548821 h 816107"/>
                  <a:gd name="connsiteX4" fmla="*/ 576775 w 6288258"/>
                  <a:gd name="connsiteY4" fmla="*/ 689498 h 816107"/>
                  <a:gd name="connsiteX5" fmla="*/ 731520 w 6288258"/>
                  <a:gd name="connsiteY5" fmla="*/ 464415 h 816107"/>
                  <a:gd name="connsiteX6" fmla="*/ 813446 w 6288258"/>
                  <a:gd name="connsiteY6" fmla="*/ 181 h 816107"/>
                  <a:gd name="connsiteX7" fmla="*/ 1041009 w 6288258"/>
                  <a:gd name="connsiteY7" fmla="*/ 520686 h 816107"/>
                  <a:gd name="connsiteX8" fmla="*/ 1195754 w 6288258"/>
                  <a:gd name="connsiteY8" fmla="*/ 647295 h 816107"/>
                  <a:gd name="connsiteX9" fmla="*/ 1336431 w 6288258"/>
                  <a:gd name="connsiteY9" fmla="*/ 422212 h 816107"/>
                  <a:gd name="connsiteX10" fmla="*/ 1434904 w 6288258"/>
                  <a:gd name="connsiteY10" fmla="*/ 211197 h 816107"/>
                  <a:gd name="connsiteX11" fmla="*/ 1533378 w 6288258"/>
                  <a:gd name="connsiteY11" fmla="*/ 422212 h 816107"/>
                  <a:gd name="connsiteX12" fmla="*/ 1603717 w 6288258"/>
                  <a:gd name="connsiteY12" fmla="*/ 548821 h 816107"/>
                  <a:gd name="connsiteX13" fmla="*/ 1730326 w 6288258"/>
                  <a:gd name="connsiteY13" fmla="*/ 759837 h 816107"/>
                  <a:gd name="connsiteX14" fmla="*/ 2011680 w 6288258"/>
                  <a:gd name="connsiteY14" fmla="*/ 787972 h 816107"/>
                  <a:gd name="connsiteX15" fmla="*/ 2110154 w 6288258"/>
                  <a:gd name="connsiteY15" fmla="*/ 576957 h 816107"/>
                  <a:gd name="connsiteX16" fmla="*/ 2166424 w 6288258"/>
                  <a:gd name="connsiteY16" fmla="*/ 323738 h 816107"/>
                  <a:gd name="connsiteX17" fmla="*/ 2215254 w 6288258"/>
                  <a:gd name="connsiteY17" fmla="*/ 267468 h 816107"/>
                  <a:gd name="connsiteX18" fmla="*/ 2316208 w 6288258"/>
                  <a:gd name="connsiteY18" fmla="*/ 28317 h 816107"/>
                  <a:gd name="connsiteX19" fmla="*/ 2419643 w 6288258"/>
                  <a:gd name="connsiteY19" fmla="*/ 380009 h 816107"/>
                  <a:gd name="connsiteX20" fmla="*/ 2518117 w 6288258"/>
                  <a:gd name="connsiteY20" fmla="*/ 562889 h 816107"/>
                  <a:gd name="connsiteX21" fmla="*/ 2869809 w 6288258"/>
                  <a:gd name="connsiteY21" fmla="*/ 380009 h 816107"/>
                  <a:gd name="connsiteX22" fmla="*/ 2926080 w 6288258"/>
                  <a:gd name="connsiteY22" fmla="*/ 197129 h 816107"/>
                  <a:gd name="connsiteX23" fmla="*/ 2968283 w 6288258"/>
                  <a:gd name="connsiteY23" fmla="*/ 154926 h 816107"/>
                  <a:gd name="connsiteX24" fmla="*/ 3080824 w 6288258"/>
                  <a:gd name="connsiteY24" fmla="*/ 422212 h 816107"/>
                  <a:gd name="connsiteX25" fmla="*/ 3305908 w 6288258"/>
                  <a:gd name="connsiteY25" fmla="*/ 661363 h 816107"/>
                  <a:gd name="connsiteX26" fmla="*/ 3362178 w 6288258"/>
                  <a:gd name="connsiteY26" fmla="*/ 717634 h 816107"/>
                  <a:gd name="connsiteX27" fmla="*/ 3615397 w 6288258"/>
                  <a:gd name="connsiteY27" fmla="*/ 759837 h 816107"/>
                  <a:gd name="connsiteX28" fmla="*/ 3770141 w 6288258"/>
                  <a:gd name="connsiteY28" fmla="*/ 548821 h 816107"/>
                  <a:gd name="connsiteX29" fmla="*/ 4079631 w 6288258"/>
                  <a:gd name="connsiteY29" fmla="*/ 717634 h 816107"/>
                  <a:gd name="connsiteX30" fmla="*/ 4164037 w 6288258"/>
                  <a:gd name="connsiteY30" fmla="*/ 492551 h 816107"/>
                  <a:gd name="connsiteX31" fmla="*/ 4220308 w 6288258"/>
                  <a:gd name="connsiteY31" fmla="*/ 422212 h 816107"/>
                  <a:gd name="connsiteX32" fmla="*/ 4403188 w 6288258"/>
                  <a:gd name="connsiteY32" fmla="*/ 605092 h 816107"/>
                  <a:gd name="connsiteX33" fmla="*/ 4487594 w 6288258"/>
                  <a:gd name="connsiteY33" fmla="*/ 731701 h 816107"/>
                  <a:gd name="connsiteX34" fmla="*/ 4600135 w 6288258"/>
                  <a:gd name="connsiteY34" fmla="*/ 619160 h 816107"/>
                  <a:gd name="connsiteX35" fmla="*/ 4684541 w 6288258"/>
                  <a:gd name="connsiteY35" fmla="*/ 323738 h 816107"/>
                  <a:gd name="connsiteX36" fmla="*/ 4754880 w 6288258"/>
                  <a:gd name="connsiteY36" fmla="*/ 323738 h 816107"/>
                  <a:gd name="connsiteX37" fmla="*/ 4951828 w 6288258"/>
                  <a:gd name="connsiteY37" fmla="*/ 520686 h 816107"/>
                  <a:gd name="connsiteX38" fmla="*/ 5092504 w 6288258"/>
                  <a:gd name="connsiteY38" fmla="*/ 619160 h 816107"/>
                  <a:gd name="connsiteX39" fmla="*/ 5233181 w 6288258"/>
                  <a:gd name="connsiteY39" fmla="*/ 323738 h 816107"/>
                  <a:gd name="connsiteX40" fmla="*/ 5416061 w 6288258"/>
                  <a:gd name="connsiteY40" fmla="*/ 464415 h 816107"/>
                  <a:gd name="connsiteX41" fmla="*/ 5542671 w 6288258"/>
                  <a:gd name="connsiteY41" fmla="*/ 731701 h 816107"/>
                  <a:gd name="connsiteX42" fmla="*/ 5767754 w 6288258"/>
                  <a:gd name="connsiteY42" fmla="*/ 619160 h 816107"/>
                  <a:gd name="connsiteX43" fmla="*/ 5852160 w 6288258"/>
                  <a:gd name="connsiteY43" fmla="*/ 351874 h 816107"/>
                  <a:gd name="connsiteX44" fmla="*/ 5964701 w 6288258"/>
                  <a:gd name="connsiteY44" fmla="*/ 56452 h 816107"/>
                  <a:gd name="connsiteX45" fmla="*/ 6035040 w 6288258"/>
                  <a:gd name="connsiteY45" fmla="*/ 422212 h 816107"/>
                  <a:gd name="connsiteX46" fmla="*/ 6133514 w 6288258"/>
                  <a:gd name="connsiteY46" fmla="*/ 591024 h 816107"/>
                  <a:gd name="connsiteX47" fmla="*/ 6288258 w 6288258"/>
                  <a:gd name="connsiteY47" fmla="*/ 661363 h 816107"/>
                  <a:gd name="connsiteX0" fmla="*/ 0 w 6288258"/>
                  <a:gd name="connsiteY0" fmla="*/ 816107 h 816107"/>
                  <a:gd name="connsiteX1" fmla="*/ 196948 w 6288258"/>
                  <a:gd name="connsiteY1" fmla="*/ 745769 h 816107"/>
                  <a:gd name="connsiteX2" fmla="*/ 356654 w 6288258"/>
                  <a:gd name="connsiteY2" fmla="*/ 281535 h 816107"/>
                  <a:gd name="connsiteX3" fmla="*/ 450166 w 6288258"/>
                  <a:gd name="connsiteY3" fmla="*/ 548821 h 816107"/>
                  <a:gd name="connsiteX4" fmla="*/ 576775 w 6288258"/>
                  <a:gd name="connsiteY4" fmla="*/ 689498 h 816107"/>
                  <a:gd name="connsiteX5" fmla="*/ 731520 w 6288258"/>
                  <a:gd name="connsiteY5" fmla="*/ 464415 h 816107"/>
                  <a:gd name="connsiteX6" fmla="*/ 813446 w 6288258"/>
                  <a:gd name="connsiteY6" fmla="*/ 181 h 816107"/>
                  <a:gd name="connsiteX7" fmla="*/ 1041009 w 6288258"/>
                  <a:gd name="connsiteY7" fmla="*/ 520686 h 816107"/>
                  <a:gd name="connsiteX8" fmla="*/ 1195754 w 6288258"/>
                  <a:gd name="connsiteY8" fmla="*/ 647295 h 816107"/>
                  <a:gd name="connsiteX9" fmla="*/ 1336431 w 6288258"/>
                  <a:gd name="connsiteY9" fmla="*/ 422212 h 816107"/>
                  <a:gd name="connsiteX10" fmla="*/ 1434904 w 6288258"/>
                  <a:gd name="connsiteY10" fmla="*/ 211197 h 816107"/>
                  <a:gd name="connsiteX11" fmla="*/ 1533378 w 6288258"/>
                  <a:gd name="connsiteY11" fmla="*/ 422212 h 816107"/>
                  <a:gd name="connsiteX12" fmla="*/ 1603717 w 6288258"/>
                  <a:gd name="connsiteY12" fmla="*/ 548821 h 816107"/>
                  <a:gd name="connsiteX13" fmla="*/ 1730326 w 6288258"/>
                  <a:gd name="connsiteY13" fmla="*/ 759837 h 816107"/>
                  <a:gd name="connsiteX14" fmla="*/ 2011680 w 6288258"/>
                  <a:gd name="connsiteY14" fmla="*/ 787972 h 816107"/>
                  <a:gd name="connsiteX15" fmla="*/ 2110154 w 6288258"/>
                  <a:gd name="connsiteY15" fmla="*/ 576957 h 816107"/>
                  <a:gd name="connsiteX16" fmla="*/ 2166424 w 6288258"/>
                  <a:gd name="connsiteY16" fmla="*/ 323738 h 816107"/>
                  <a:gd name="connsiteX17" fmla="*/ 2215254 w 6288258"/>
                  <a:gd name="connsiteY17" fmla="*/ 267468 h 816107"/>
                  <a:gd name="connsiteX18" fmla="*/ 2316208 w 6288258"/>
                  <a:gd name="connsiteY18" fmla="*/ 28317 h 816107"/>
                  <a:gd name="connsiteX19" fmla="*/ 2419643 w 6288258"/>
                  <a:gd name="connsiteY19" fmla="*/ 380009 h 816107"/>
                  <a:gd name="connsiteX20" fmla="*/ 2518117 w 6288258"/>
                  <a:gd name="connsiteY20" fmla="*/ 562889 h 816107"/>
                  <a:gd name="connsiteX21" fmla="*/ 2869809 w 6288258"/>
                  <a:gd name="connsiteY21" fmla="*/ 380009 h 816107"/>
                  <a:gd name="connsiteX22" fmla="*/ 2926080 w 6288258"/>
                  <a:gd name="connsiteY22" fmla="*/ 197129 h 816107"/>
                  <a:gd name="connsiteX23" fmla="*/ 2968283 w 6288258"/>
                  <a:gd name="connsiteY23" fmla="*/ 154926 h 816107"/>
                  <a:gd name="connsiteX24" fmla="*/ 3080824 w 6288258"/>
                  <a:gd name="connsiteY24" fmla="*/ 422212 h 816107"/>
                  <a:gd name="connsiteX25" fmla="*/ 3305908 w 6288258"/>
                  <a:gd name="connsiteY25" fmla="*/ 661363 h 816107"/>
                  <a:gd name="connsiteX26" fmla="*/ 3362178 w 6288258"/>
                  <a:gd name="connsiteY26" fmla="*/ 717634 h 816107"/>
                  <a:gd name="connsiteX27" fmla="*/ 3770141 w 6288258"/>
                  <a:gd name="connsiteY27" fmla="*/ 548821 h 816107"/>
                  <a:gd name="connsiteX28" fmla="*/ 4079631 w 6288258"/>
                  <a:gd name="connsiteY28" fmla="*/ 717634 h 816107"/>
                  <a:gd name="connsiteX29" fmla="*/ 4164037 w 6288258"/>
                  <a:gd name="connsiteY29" fmla="*/ 492551 h 816107"/>
                  <a:gd name="connsiteX30" fmla="*/ 4220308 w 6288258"/>
                  <a:gd name="connsiteY30" fmla="*/ 422212 h 816107"/>
                  <a:gd name="connsiteX31" fmla="*/ 4403188 w 6288258"/>
                  <a:gd name="connsiteY31" fmla="*/ 605092 h 816107"/>
                  <a:gd name="connsiteX32" fmla="*/ 4487594 w 6288258"/>
                  <a:gd name="connsiteY32" fmla="*/ 731701 h 816107"/>
                  <a:gd name="connsiteX33" fmla="*/ 4600135 w 6288258"/>
                  <a:gd name="connsiteY33" fmla="*/ 619160 h 816107"/>
                  <a:gd name="connsiteX34" fmla="*/ 4684541 w 6288258"/>
                  <a:gd name="connsiteY34" fmla="*/ 323738 h 816107"/>
                  <a:gd name="connsiteX35" fmla="*/ 4754880 w 6288258"/>
                  <a:gd name="connsiteY35" fmla="*/ 323738 h 816107"/>
                  <a:gd name="connsiteX36" fmla="*/ 4951828 w 6288258"/>
                  <a:gd name="connsiteY36" fmla="*/ 520686 h 816107"/>
                  <a:gd name="connsiteX37" fmla="*/ 5092504 w 6288258"/>
                  <a:gd name="connsiteY37" fmla="*/ 619160 h 816107"/>
                  <a:gd name="connsiteX38" fmla="*/ 5233181 w 6288258"/>
                  <a:gd name="connsiteY38" fmla="*/ 323738 h 816107"/>
                  <a:gd name="connsiteX39" fmla="*/ 5416061 w 6288258"/>
                  <a:gd name="connsiteY39" fmla="*/ 464415 h 816107"/>
                  <a:gd name="connsiteX40" fmla="*/ 5542671 w 6288258"/>
                  <a:gd name="connsiteY40" fmla="*/ 731701 h 816107"/>
                  <a:gd name="connsiteX41" fmla="*/ 5767754 w 6288258"/>
                  <a:gd name="connsiteY41" fmla="*/ 619160 h 816107"/>
                  <a:gd name="connsiteX42" fmla="*/ 5852160 w 6288258"/>
                  <a:gd name="connsiteY42" fmla="*/ 351874 h 816107"/>
                  <a:gd name="connsiteX43" fmla="*/ 5964701 w 6288258"/>
                  <a:gd name="connsiteY43" fmla="*/ 56452 h 816107"/>
                  <a:gd name="connsiteX44" fmla="*/ 6035040 w 6288258"/>
                  <a:gd name="connsiteY44" fmla="*/ 422212 h 816107"/>
                  <a:gd name="connsiteX45" fmla="*/ 6133514 w 6288258"/>
                  <a:gd name="connsiteY45" fmla="*/ 591024 h 816107"/>
                  <a:gd name="connsiteX46" fmla="*/ 6288258 w 6288258"/>
                  <a:gd name="connsiteY46" fmla="*/ 661363 h 816107"/>
                  <a:gd name="connsiteX0" fmla="*/ 0 w 6288258"/>
                  <a:gd name="connsiteY0" fmla="*/ 816107 h 816107"/>
                  <a:gd name="connsiteX1" fmla="*/ 196948 w 6288258"/>
                  <a:gd name="connsiteY1" fmla="*/ 745769 h 816107"/>
                  <a:gd name="connsiteX2" fmla="*/ 356654 w 6288258"/>
                  <a:gd name="connsiteY2" fmla="*/ 281535 h 816107"/>
                  <a:gd name="connsiteX3" fmla="*/ 450166 w 6288258"/>
                  <a:gd name="connsiteY3" fmla="*/ 548821 h 816107"/>
                  <a:gd name="connsiteX4" fmla="*/ 576775 w 6288258"/>
                  <a:gd name="connsiteY4" fmla="*/ 689498 h 816107"/>
                  <a:gd name="connsiteX5" fmla="*/ 731520 w 6288258"/>
                  <a:gd name="connsiteY5" fmla="*/ 464415 h 816107"/>
                  <a:gd name="connsiteX6" fmla="*/ 813446 w 6288258"/>
                  <a:gd name="connsiteY6" fmla="*/ 181 h 816107"/>
                  <a:gd name="connsiteX7" fmla="*/ 1041009 w 6288258"/>
                  <a:gd name="connsiteY7" fmla="*/ 520686 h 816107"/>
                  <a:gd name="connsiteX8" fmla="*/ 1195754 w 6288258"/>
                  <a:gd name="connsiteY8" fmla="*/ 647295 h 816107"/>
                  <a:gd name="connsiteX9" fmla="*/ 1336431 w 6288258"/>
                  <a:gd name="connsiteY9" fmla="*/ 422212 h 816107"/>
                  <a:gd name="connsiteX10" fmla="*/ 1434904 w 6288258"/>
                  <a:gd name="connsiteY10" fmla="*/ 211197 h 816107"/>
                  <a:gd name="connsiteX11" fmla="*/ 1533378 w 6288258"/>
                  <a:gd name="connsiteY11" fmla="*/ 422212 h 816107"/>
                  <a:gd name="connsiteX12" fmla="*/ 1603717 w 6288258"/>
                  <a:gd name="connsiteY12" fmla="*/ 548821 h 816107"/>
                  <a:gd name="connsiteX13" fmla="*/ 1730326 w 6288258"/>
                  <a:gd name="connsiteY13" fmla="*/ 759837 h 816107"/>
                  <a:gd name="connsiteX14" fmla="*/ 2011680 w 6288258"/>
                  <a:gd name="connsiteY14" fmla="*/ 787972 h 816107"/>
                  <a:gd name="connsiteX15" fmla="*/ 2110154 w 6288258"/>
                  <a:gd name="connsiteY15" fmla="*/ 576957 h 816107"/>
                  <a:gd name="connsiteX16" fmla="*/ 2166424 w 6288258"/>
                  <a:gd name="connsiteY16" fmla="*/ 323738 h 816107"/>
                  <a:gd name="connsiteX17" fmla="*/ 2215254 w 6288258"/>
                  <a:gd name="connsiteY17" fmla="*/ 267468 h 816107"/>
                  <a:gd name="connsiteX18" fmla="*/ 2316208 w 6288258"/>
                  <a:gd name="connsiteY18" fmla="*/ 28317 h 816107"/>
                  <a:gd name="connsiteX19" fmla="*/ 2419643 w 6288258"/>
                  <a:gd name="connsiteY19" fmla="*/ 380009 h 816107"/>
                  <a:gd name="connsiteX20" fmla="*/ 2518117 w 6288258"/>
                  <a:gd name="connsiteY20" fmla="*/ 562889 h 816107"/>
                  <a:gd name="connsiteX21" fmla="*/ 2869809 w 6288258"/>
                  <a:gd name="connsiteY21" fmla="*/ 380009 h 816107"/>
                  <a:gd name="connsiteX22" fmla="*/ 2926080 w 6288258"/>
                  <a:gd name="connsiteY22" fmla="*/ 197129 h 816107"/>
                  <a:gd name="connsiteX23" fmla="*/ 2968283 w 6288258"/>
                  <a:gd name="connsiteY23" fmla="*/ 154926 h 816107"/>
                  <a:gd name="connsiteX24" fmla="*/ 3080824 w 6288258"/>
                  <a:gd name="connsiteY24" fmla="*/ 422212 h 816107"/>
                  <a:gd name="connsiteX25" fmla="*/ 3305908 w 6288258"/>
                  <a:gd name="connsiteY25" fmla="*/ 661363 h 816107"/>
                  <a:gd name="connsiteX26" fmla="*/ 3362178 w 6288258"/>
                  <a:gd name="connsiteY26" fmla="*/ 717634 h 816107"/>
                  <a:gd name="connsiteX27" fmla="*/ 4079631 w 6288258"/>
                  <a:gd name="connsiteY27" fmla="*/ 717634 h 816107"/>
                  <a:gd name="connsiteX28" fmla="*/ 4164037 w 6288258"/>
                  <a:gd name="connsiteY28" fmla="*/ 492551 h 816107"/>
                  <a:gd name="connsiteX29" fmla="*/ 4220308 w 6288258"/>
                  <a:gd name="connsiteY29" fmla="*/ 422212 h 816107"/>
                  <a:gd name="connsiteX30" fmla="*/ 4403188 w 6288258"/>
                  <a:gd name="connsiteY30" fmla="*/ 605092 h 816107"/>
                  <a:gd name="connsiteX31" fmla="*/ 4487594 w 6288258"/>
                  <a:gd name="connsiteY31" fmla="*/ 731701 h 816107"/>
                  <a:gd name="connsiteX32" fmla="*/ 4600135 w 6288258"/>
                  <a:gd name="connsiteY32" fmla="*/ 619160 h 816107"/>
                  <a:gd name="connsiteX33" fmla="*/ 4684541 w 6288258"/>
                  <a:gd name="connsiteY33" fmla="*/ 323738 h 816107"/>
                  <a:gd name="connsiteX34" fmla="*/ 4754880 w 6288258"/>
                  <a:gd name="connsiteY34" fmla="*/ 323738 h 816107"/>
                  <a:gd name="connsiteX35" fmla="*/ 4951828 w 6288258"/>
                  <a:gd name="connsiteY35" fmla="*/ 520686 h 816107"/>
                  <a:gd name="connsiteX36" fmla="*/ 5092504 w 6288258"/>
                  <a:gd name="connsiteY36" fmla="*/ 619160 h 816107"/>
                  <a:gd name="connsiteX37" fmla="*/ 5233181 w 6288258"/>
                  <a:gd name="connsiteY37" fmla="*/ 323738 h 816107"/>
                  <a:gd name="connsiteX38" fmla="*/ 5416061 w 6288258"/>
                  <a:gd name="connsiteY38" fmla="*/ 464415 h 816107"/>
                  <a:gd name="connsiteX39" fmla="*/ 5542671 w 6288258"/>
                  <a:gd name="connsiteY39" fmla="*/ 731701 h 816107"/>
                  <a:gd name="connsiteX40" fmla="*/ 5767754 w 6288258"/>
                  <a:gd name="connsiteY40" fmla="*/ 619160 h 816107"/>
                  <a:gd name="connsiteX41" fmla="*/ 5852160 w 6288258"/>
                  <a:gd name="connsiteY41" fmla="*/ 351874 h 816107"/>
                  <a:gd name="connsiteX42" fmla="*/ 5964701 w 6288258"/>
                  <a:gd name="connsiteY42" fmla="*/ 56452 h 816107"/>
                  <a:gd name="connsiteX43" fmla="*/ 6035040 w 6288258"/>
                  <a:gd name="connsiteY43" fmla="*/ 422212 h 816107"/>
                  <a:gd name="connsiteX44" fmla="*/ 6133514 w 6288258"/>
                  <a:gd name="connsiteY44" fmla="*/ 591024 h 816107"/>
                  <a:gd name="connsiteX45" fmla="*/ 6288258 w 6288258"/>
                  <a:gd name="connsiteY45" fmla="*/ 661363 h 816107"/>
                  <a:gd name="connsiteX0" fmla="*/ 0 w 6288258"/>
                  <a:gd name="connsiteY0" fmla="*/ 816107 h 816107"/>
                  <a:gd name="connsiteX1" fmla="*/ 196948 w 6288258"/>
                  <a:gd name="connsiteY1" fmla="*/ 745769 h 816107"/>
                  <a:gd name="connsiteX2" fmla="*/ 356654 w 6288258"/>
                  <a:gd name="connsiteY2" fmla="*/ 281535 h 816107"/>
                  <a:gd name="connsiteX3" fmla="*/ 450166 w 6288258"/>
                  <a:gd name="connsiteY3" fmla="*/ 548821 h 816107"/>
                  <a:gd name="connsiteX4" fmla="*/ 576775 w 6288258"/>
                  <a:gd name="connsiteY4" fmla="*/ 689498 h 816107"/>
                  <a:gd name="connsiteX5" fmla="*/ 731520 w 6288258"/>
                  <a:gd name="connsiteY5" fmla="*/ 464415 h 816107"/>
                  <a:gd name="connsiteX6" fmla="*/ 813446 w 6288258"/>
                  <a:gd name="connsiteY6" fmla="*/ 181 h 816107"/>
                  <a:gd name="connsiteX7" fmla="*/ 1041009 w 6288258"/>
                  <a:gd name="connsiteY7" fmla="*/ 520686 h 816107"/>
                  <a:gd name="connsiteX8" fmla="*/ 1195754 w 6288258"/>
                  <a:gd name="connsiteY8" fmla="*/ 647295 h 816107"/>
                  <a:gd name="connsiteX9" fmla="*/ 1336431 w 6288258"/>
                  <a:gd name="connsiteY9" fmla="*/ 422212 h 816107"/>
                  <a:gd name="connsiteX10" fmla="*/ 1434904 w 6288258"/>
                  <a:gd name="connsiteY10" fmla="*/ 211197 h 816107"/>
                  <a:gd name="connsiteX11" fmla="*/ 1533378 w 6288258"/>
                  <a:gd name="connsiteY11" fmla="*/ 422212 h 816107"/>
                  <a:gd name="connsiteX12" fmla="*/ 1603717 w 6288258"/>
                  <a:gd name="connsiteY12" fmla="*/ 548821 h 816107"/>
                  <a:gd name="connsiteX13" fmla="*/ 1730326 w 6288258"/>
                  <a:gd name="connsiteY13" fmla="*/ 759837 h 816107"/>
                  <a:gd name="connsiteX14" fmla="*/ 2011680 w 6288258"/>
                  <a:gd name="connsiteY14" fmla="*/ 787972 h 816107"/>
                  <a:gd name="connsiteX15" fmla="*/ 2110154 w 6288258"/>
                  <a:gd name="connsiteY15" fmla="*/ 576957 h 816107"/>
                  <a:gd name="connsiteX16" fmla="*/ 2166424 w 6288258"/>
                  <a:gd name="connsiteY16" fmla="*/ 323738 h 816107"/>
                  <a:gd name="connsiteX17" fmla="*/ 2215254 w 6288258"/>
                  <a:gd name="connsiteY17" fmla="*/ 267468 h 816107"/>
                  <a:gd name="connsiteX18" fmla="*/ 2316208 w 6288258"/>
                  <a:gd name="connsiteY18" fmla="*/ 28317 h 816107"/>
                  <a:gd name="connsiteX19" fmla="*/ 2419643 w 6288258"/>
                  <a:gd name="connsiteY19" fmla="*/ 380009 h 816107"/>
                  <a:gd name="connsiteX20" fmla="*/ 2518117 w 6288258"/>
                  <a:gd name="connsiteY20" fmla="*/ 562889 h 816107"/>
                  <a:gd name="connsiteX21" fmla="*/ 2869809 w 6288258"/>
                  <a:gd name="connsiteY21" fmla="*/ 380009 h 816107"/>
                  <a:gd name="connsiteX22" fmla="*/ 2926080 w 6288258"/>
                  <a:gd name="connsiteY22" fmla="*/ 197129 h 816107"/>
                  <a:gd name="connsiteX23" fmla="*/ 2968283 w 6288258"/>
                  <a:gd name="connsiteY23" fmla="*/ 154926 h 816107"/>
                  <a:gd name="connsiteX24" fmla="*/ 3080824 w 6288258"/>
                  <a:gd name="connsiteY24" fmla="*/ 422212 h 816107"/>
                  <a:gd name="connsiteX25" fmla="*/ 3305908 w 6288258"/>
                  <a:gd name="connsiteY25" fmla="*/ 661363 h 816107"/>
                  <a:gd name="connsiteX26" fmla="*/ 4079631 w 6288258"/>
                  <a:gd name="connsiteY26" fmla="*/ 717634 h 816107"/>
                  <a:gd name="connsiteX27" fmla="*/ 4164037 w 6288258"/>
                  <a:gd name="connsiteY27" fmla="*/ 492551 h 816107"/>
                  <a:gd name="connsiteX28" fmla="*/ 4220308 w 6288258"/>
                  <a:gd name="connsiteY28" fmla="*/ 422212 h 816107"/>
                  <a:gd name="connsiteX29" fmla="*/ 4403188 w 6288258"/>
                  <a:gd name="connsiteY29" fmla="*/ 605092 h 816107"/>
                  <a:gd name="connsiteX30" fmla="*/ 4487594 w 6288258"/>
                  <a:gd name="connsiteY30" fmla="*/ 731701 h 816107"/>
                  <a:gd name="connsiteX31" fmla="*/ 4600135 w 6288258"/>
                  <a:gd name="connsiteY31" fmla="*/ 619160 h 816107"/>
                  <a:gd name="connsiteX32" fmla="*/ 4684541 w 6288258"/>
                  <a:gd name="connsiteY32" fmla="*/ 323738 h 816107"/>
                  <a:gd name="connsiteX33" fmla="*/ 4754880 w 6288258"/>
                  <a:gd name="connsiteY33" fmla="*/ 323738 h 816107"/>
                  <a:gd name="connsiteX34" fmla="*/ 4951828 w 6288258"/>
                  <a:gd name="connsiteY34" fmla="*/ 520686 h 816107"/>
                  <a:gd name="connsiteX35" fmla="*/ 5092504 w 6288258"/>
                  <a:gd name="connsiteY35" fmla="*/ 619160 h 816107"/>
                  <a:gd name="connsiteX36" fmla="*/ 5233181 w 6288258"/>
                  <a:gd name="connsiteY36" fmla="*/ 323738 h 816107"/>
                  <a:gd name="connsiteX37" fmla="*/ 5416061 w 6288258"/>
                  <a:gd name="connsiteY37" fmla="*/ 464415 h 816107"/>
                  <a:gd name="connsiteX38" fmla="*/ 5542671 w 6288258"/>
                  <a:gd name="connsiteY38" fmla="*/ 731701 h 816107"/>
                  <a:gd name="connsiteX39" fmla="*/ 5767754 w 6288258"/>
                  <a:gd name="connsiteY39" fmla="*/ 619160 h 816107"/>
                  <a:gd name="connsiteX40" fmla="*/ 5852160 w 6288258"/>
                  <a:gd name="connsiteY40" fmla="*/ 351874 h 816107"/>
                  <a:gd name="connsiteX41" fmla="*/ 5964701 w 6288258"/>
                  <a:gd name="connsiteY41" fmla="*/ 56452 h 816107"/>
                  <a:gd name="connsiteX42" fmla="*/ 6035040 w 6288258"/>
                  <a:gd name="connsiteY42" fmla="*/ 422212 h 816107"/>
                  <a:gd name="connsiteX43" fmla="*/ 6133514 w 6288258"/>
                  <a:gd name="connsiteY43" fmla="*/ 591024 h 816107"/>
                  <a:gd name="connsiteX44" fmla="*/ 6288258 w 6288258"/>
                  <a:gd name="connsiteY44" fmla="*/ 661363 h 816107"/>
                  <a:gd name="connsiteX0" fmla="*/ 0 w 6288258"/>
                  <a:gd name="connsiteY0" fmla="*/ 816107 h 816107"/>
                  <a:gd name="connsiteX1" fmla="*/ 196948 w 6288258"/>
                  <a:gd name="connsiteY1" fmla="*/ 745769 h 816107"/>
                  <a:gd name="connsiteX2" fmla="*/ 356654 w 6288258"/>
                  <a:gd name="connsiteY2" fmla="*/ 281535 h 816107"/>
                  <a:gd name="connsiteX3" fmla="*/ 450166 w 6288258"/>
                  <a:gd name="connsiteY3" fmla="*/ 548821 h 816107"/>
                  <a:gd name="connsiteX4" fmla="*/ 576775 w 6288258"/>
                  <a:gd name="connsiteY4" fmla="*/ 689498 h 816107"/>
                  <a:gd name="connsiteX5" fmla="*/ 731520 w 6288258"/>
                  <a:gd name="connsiteY5" fmla="*/ 464415 h 816107"/>
                  <a:gd name="connsiteX6" fmla="*/ 813446 w 6288258"/>
                  <a:gd name="connsiteY6" fmla="*/ 181 h 816107"/>
                  <a:gd name="connsiteX7" fmla="*/ 1041009 w 6288258"/>
                  <a:gd name="connsiteY7" fmla="*/ 520686 h 816107"/>
                  <a:gd name="connsiteX8" fmla="*/ 1195754 w 6288258"/>
                  <a:gd name="connsiteY8" fmla="*/ 647295 h 816107"/>
                  <a:gd name="connsiteX9" fmla="*/ 1336431 w 6288258"/>
                  <a:gd name="connsiteY9" fmla="*/ 422212 h 816107"/>
                  <a:gd name="connsiteX10" fmla="*/ 1434904 w 6288258"/>
                  <a:gd name="connsiteY10" fmla="*/ 211197 h 816107"/>
                  <a:gd name="connsiteX11" fmla="*/ 1533378 w 6288258"/>
                  <a:gd name="connsiteY11" fmla="*/ 422212 h 816107"/>
                  <a:gd name="connsiteX12" fmla="*/ 1603717 w 6288258"/>
                  <a:gd name="connsiteY12" fmla="*/ 548821 h 816107"/>
                  <a:gd name="connsiteX13" fmla="*/ 1730326 w 6288258"/>
                  <a:gd name="connsiteY13" fmla="*/ 759837 h 816107"/>
                  <a:gd name="connsiteX14" fmla="*/ 2011680 w 6288258"/>
                  <a:gd name="connsiteY14" fmla="*/ 787972 h 816107"/>
                  <a:gd name="connsiteX15" fmla="*/ 2110154 w 6288258"/>
                  <a:gd name="connsiteY15" fmla="*/ 576957 h 816107"/>
                  <a:gd name="connsiteX16" fmla="*/ 2166424 w 6288258"/>
                  <a:gd name="connsiteY16" fmla="*/ 323738 h 816107"/>
                  <a:gd name="connsiteX17" fmla="*/ 2215254 w 6288258"/>
                  <a:gd name="connsiteY17" fmla="*/ 267468 h 816107"/>
                  <a:gd name="connsiteX18" fmla="*/ 2316208 w 6288258"/>
                  <a:gd name="connsiteY18" fmla="*/ 28317 h 816107"/>
                  <a:gd name="connsiteX19" fmla="*/ 2419643 w 6288258"/>
                  <a:gd name="connsiteY19" fmla="*/ 380009 h 816107"/>
                  <a:gd name="connsiteX20" fmla="*/ 2518117 w 6288258"/>
                  <a:gd name="connsiteY20" fmla="*/ 562889 h 816107"/>
                  <a:gd name="connsiteX21" fmla="*/ 2869809 w 6288258"/>
                  <a:gd name="connsiteY21" fmla="*/ 380009 h 816107"/>
                  <a:gd name="connsiteX22" fmla="*/ 2926080 w 6288258"/>
                  <a:gd name="connsiteY22" fmla="*/ 197129 h 816107"/>
                  <a:gd name="connsiteX23" fmla="*/ 2968283 w 6288258"/>
                  <a:gd name="connsiteY23" fmla="*/ 154926 h 816107"/>
                  <a:gd name="connsiteX24" fmla="*/ 3080824 w 6288258"/>
                  <a:gd name="connsiteY24" fmla="*/ 422212 h 816107"/>
                  <a:gd name="connsiteX25" fmla="*/ 4079631 w 6288258"/>
                  <a:gd name="connsiteY25" fmla="*/ 717634 h 816107"/>
                  <a:gd name="connsiteX26" fmla="*/ 4164037 w 6288258"/>
                  <a:gd name="connsiteY26" fmla="*/ 492551 h 816107"/>
                  <a:gd name="connsiteX27" fmla="*/ 4220308 w 6288258"/>
                  <a:gd name="connsiteY27" fmla="*/ 422212 h 816107"/>
                  <a:gd name="connsiteX28" fmla="*/ 4403188 w 6288258"/>
                  <a:gd name="connsiteY28" fmla="*/ 605092 h 816107"/>
                  <a:gd name="connsiteX29" fmla="*/ 4487594 w 6288258"/>
                  <a:gd name="connsiteY29" fmla="*/ 731701 h 816107"/>
                  <a:gd name="connsiteX30" fmla="*/ 4600135 w 6288258"/>
                  <a:gd name="connsiteY30" fmla="*/ 619160 h 816107"/>
                  <a:gd name="connsiteX31" fmla="*/ 4684541 w 6288258"/>
                  <a:gd name="connsiteY31" fmla="*/ 323738 h 816107"/>
                  <a:gd name="connsiteX32" fmla="*/ 4754880 w 6288258"/>
                  <a:gd name="connsiteY32" fmla="*/ 323738 h 816107"/>
                  <a:gd name="connsiteX33" fmla="*/ 4951828 w 6288258"/>
                  <a:gd name="connsiteY33" fmla="*/ 520686 h 816107"/>
                  <a:gd name="connsiteX34" fmla="*/ 5092504 w 6288258"/>
                  <a:gd name="connsiteY34" fmla="*/ 619160 h 816107"/>
                  <a:gd name="connsiteX35" fmla="*/ 5233181 w 6288258"/>
                  <a:gd name="connsiteY35" fmla="*/ 323738 h 816107"/>
                  <a:gd name="connsiteX36" fmla="*/ 5416061 w 6288258"/>
                  <a:gd name="connsiteY36" fmla="*/ 464415 h 816107"/>
                  <a:gd name="connsiteX37" fmla="*/ 5542671 w 6288258"/>
                  <a:gd name="connsiteY37" fmla="*/ 731701 h 816107"/>
                  <a:gd name="connsiteX38" fmla="*/ 5767754 w 6288258"/>
                  <a:gd name="connsiteY38" fmla="*/ 619160 h 816107"/>
                  <a:gd name="connsiteX39" fmla="*/ 5852160 w 6288258"/>
                  <a:gd name="connsiteY39" fmla="*/ 351874 h 816107"/>
                  <a:gd name="connsiteX40" fmla="*/ 5964701 w 6288258"/>
                  <a:gd name="connsiteY40" fmla="*/ 56452 h 816107"/>
                  <a:gd name="connsiteX41" fmla="*/ 6035040 w 6288258"/>
                  <a:gd name="connsiteY41" fmla="*/ 422212 h 816107"/>
                  <a:gd name="connsiteX42" fmla="*/ 6133514 w 6288258"/>
                  <a:gd name="connsiteY42" fmla="*/ 591024 h 816107"/>
                  <a:gd name="connsiteX43" fmla="*/ 6288258 w 6288258"/>
                  <a:gd name="connsiteY43" fmla="*/ 661363 h 816107"/>
                  <a:gd name="connsiteX0" fmla="*/ 0 w 6288258"/>
                  <a:gd name="connsiteY0" fmla="*/ 816107 h 816107"/>
                  <a:gd name="connsiteX1" fmla="*/ 196948 w 6288258"/>
                  <a:gd name="connsiteY1" fmla="*/ 745769 h 816107"/>
                  <a:gd name="connsiteX2" fmla="*/ 356654 w 6288258"/>
                  <a:gd name="connsiteY2" fmla="*/ 281535 h 816107"/>
                  <a:gd name="connsiteX3" fmla="*/ 450166 w 6288258"/>
                  <a:gd name="connsiteY3" fmla="*/ 548821 h 816107"/>
                  <a:gd name="connsiteX4" fmla="*/ 576775 w 6288258"/>
                  <a:gd name="connsiteY4" fmla="*/ 689498 h 816107"/>
                  <a:gd name="connsiteX5" fmla="*/ 731520 w 6288258"/>
                  <a:gd name="connsiteY5" fmla="*/ 464415 h 816107"/>
                  <a:gd name="connsiteX6" fmla="*/ 813446 w 6288258"/>
                  <a:gd name="connsiteY6" fmla="*/ 181 h 816107"/>
                  <a:gd name="connsiteX7" fmla="*/ 1041009 w 6288258"/>
                  <a:gd name="connsiteY7" fmla="*/ 520686 h 816107"/>
                  <a:gd name="connsiteX8" fmla="*/ 1195754 w 6288258"/>
                  <a:gd name="connsiteY8" fmla="*/ 647295 h 816107"/>
                  <a:gd name="connsiteX9" fmla="*/ 1336431 w 6288258"/>
                  <a:gd name="connsiteY9" fmla="*/ 422212 h 816107"/>
                  <a:gd name="connsiteX10" fmla="*/ 1434904 w 6288258"/>
                  <a:gd name="connsiteY10" fmla="*/ 211197 h 816107"/>
                  <a:gd name="connsiteX11" fmla="*/ 1533378 w 6288258"/>
                  <a:gd name="connsiteY11" fmla="*/ 422212 h 816107"/>
                  <a:gd name="connsiteX12" fmla="*/ 1603717 w 6288258"/>
                  <a:gd name="connsiteY12" fmla="*/ 548821 h 816107"/>
                  <a:gd name="connsiteX13" fmla="*/ 1730326 w 6288258"/>
                  <a:gd name="connsiteY13" fmla="*/ 759837 h 816107"/>
                  <a:gd name="connsiteX14" fmla="*/ 2011680 w 6288258"/>
                  <a:gd name="connsiteY14" fmla="*/ 787972 h 816107"/>
                  <a:gd name="connsiteX15" fmla="*/ 2110154 w 6288258"/>
                  <a:gd name="connsiteY15" fmla="*/ 576957 h 816107"/>
                  <a:gd name="connsiteX16" fmla="*/ 2166424 w 6288258"/>
                  <a:gd name="connsiteY16" fmla="*/ 323738 h 816107"/>
                  <a:gd name="connsiteX17" fmla="*/ 2215254 w 6288258"/>
                  <a:gd name="connsiteY17" fmla="*/ 267468 h 816107"/>
                  <a:gd name="connsiteX18" fmla="*/ 2316208 w 6288258"/>
                  <a:gd name="connsiteY18" fmla="*/ 28317 h 816107"/>
                  <a:gd name="connsiteX19" fmla="*/ 2419643 w 6288258"/>
                  <a:gd name="connsiteY19" fmla="*/ 380009 h 816107"/>
                  <a:gd name="connsiteX20" fmla="*/ 2518117 w 6288258"/>
                  <a:gd name="connsiteY20" fmla="*/ 562889 h 816107"/>
                  <a:gd name="connsiteX21" fmla="*/ 2869809 w 6288258"/>
                  <a:gd name="connsiteY21" fmla="*/ 380009 h 816107"/>
                  <a:gd name="connsiteX22" fmla="*/ 2926080 w 6288258"/>
                  <a:gd name="connsiteY22" fmla="*/ 197129 h 816107"/>
                  <a:gd name="connsiteX23" fmla="*/ 2968283 w 6288258"/>
                  <a:gd name="connsiteY23" fmla="*/ 154926 h 816107"/>
                  <a:gd name="connsiteX24" fmla="*/ 4079631 w 6288258"/>
                  <a:gd name="connsiteY24" fmla="*/ 717634 h 816107"/>
                  <a:gd name="connsiteX25" fmla="*/ 4164037 w 6288258"/>
                  <a:gd name="connsiteY25" fmla="*/ 492551 h 816107"/>
                  <a:gd name="connsiteX26" fmla="*/ 4220308 w 6288258"/>
                  <a:gd name="connsiteY26" fmla="*/ 422212 h 816107"/>
                  <a:gd name="connsiteX27" fmla="*/ 4403188 w 6288258"/>
                  <a:gd name="connsiteY27" fmla="*/ 605092 h 816107"/>
                  <a:gd name="connsiteX28" fmla="*/ 4487594 w 6288258"/>
                  <a:gd name="connsiteY28" fmla="*/ 731701 h 816107"/>
                  <a:gd name="connsiteX29" fmla="*/ 4600135 w 6288258"/>
                  <a:gd name="connsiteY29" fmla="*/ 619160 h 816107"/>
                  <a:gd name="connsiteX30" fmla="*/ 4684541 w 6288258"/>
                  <a:gd name="connsiteY30" fmla="*/ 323738 h 816107"/>
                  <a:gd name="connsiteX31" fmla="*/ 4754880 w 6288258"/>
                  <a:gd name="connsiteY31" fmla="*/ 323738 h 816107"/>
                  <a:gd name="connsiteX32" fmla="*/ 4951828 w 6288258"/>
                  <a:gd name="connsiteY32" fmla="*/ 520686 h 816107"/>
                  <a:gd name="connsiteX33" fmla="*/ 5092504 w 6288258"/>
                  <a:gd name="connsiteY33" fmla="*/ 619160 h 816107"/>
                  <a:gd name="connsiteX34" fmla="*/ 5233181 w 6288258"/>
                  <a:gd name="connsiteY34" fmla="*/ 323738 h 816107"/>
                  <a:gd name="connsiteX35" fmla="*/ 5416061 w 6288258"/>
                  <a:gd name="connsiteY35" fmla="*/ 464415 h 816107"/>
                  <a:gd name="connsiteX36" fmla="*/ 5542671 w 6288258"/>
                  <a:gd name="connsiteY36" fmla="*/ 731701 h 816107"/>
                  <a:gd name="connsiteX37" fmla="*/ 5767754 w 6288258"/>
                  <a:gd name="connsiteY37" fmla="*/ 619160 h 816107"/>
                  <a:gd name="connsiteX38" fmla="*/ 5852160 w 6288258"/>
                  <a:gd name="connsiteY38" fmla="*/ 351874 h 816107"/>
                  <a:gd name="connsiteX39" fmla="*/ 5964701 w 6288258"/>
                  <a:gd name="connsiteY39" fmla="*/ 56452 h 816107"/>
                  <a:gd name="connsiteX40" fmla="*/ 6035040 w 6288258"/>
                  <a:gd name="connsiteY40" fmla="*/ 422212 h 816107"/>
                  <a:gd name="connsiteX41" fmla="*/ 6133514 w 6288258"/>
                  <a:gd name="connsiteY41" fmla="*/ 591024 h 816107"/>
                  <a:gd name="connsiteX42" fmla="*/ 6288258 w 6288258"/>
                  <a:gd name="connsiteY42" fmla="*/ 661363 h 816107"/>
                  <a:gd name="connsiteX0" fmla="*/ 0 w 6288258"/>
                  <a:gd name="connsiteY0" fmla="*/ 816107 h 816107"/>
                  <a:gd name="connsiteX1" fmla="*/ 196948 w 6288258"/>
                  <a:gd name="connsiteY1" fmla="*/ 745769 h 816107"/>
                  <a:gd name="connsiteX2" fmla="*/ 356654 w 6288258"/>
                  <a:gd name="connsiteY2" fmla="*/ 281535 h 816107"/>
                  <a:gd name="connsiteX3" fmla="*/ 450166 w 6288258"/>
                  <a:gd name="connsiteY3" fmla="*/ 548821 h 816107"/>
                  <a:gd name="connsiteX4" fmla="*/ 576775 w 6288258"/>
                  <a:gd name="connsiteY4" fmla="*/ 689498 h 816107"/>
                  <a:gd name="connsiteX5" fmla="*/ 731520 w 6288258"/>
                  <a:gd name="connsiteY5" fmla="*/ 464415 h 816107"/>
                  <a:gd name="connsiteX6" fmla="*/ 813446 w 6288258"/>
                  <a:gd name="connsiteY6" fmla="*/ 181 h 816107"/>
                  <a:gd name="connsiteX7" fmla="*/ 1041009 w 6288258"/>
                  <a:gd name="connsiteY7" fmla="*/ 520686 h 816107"/>
                  <a:gd name="connsiteX8" fmla="*/ 1195754 w 6288258"/>
                  <a:gd name="connsiteY8" fmla="*/ 647295 h 816107"/>
                  <a:gd name="connsiteX9" fmla="*/ 1336431 w 6288258"/>
                  <a:gd name="connsiteY9" fmla="*/ 422212 h 816107"/>
                  <a:gd name="connsiteX10" fmla="*/ 1434904 w 6288258"/>
                  <a:gd name="connsiteY10" fmla="*/ 211197 h 816107"/>
                  <a:gd name="connsiteX11" fmla="*/ 1533378 w 6288258"/>
                  <a:gd name="connsiteY11" fmla="*/ 422212 h 816107"/>
                  <a:gd name="connsiteX12" fmla="*/ 1603717 w 6288258"/>
                  <a:gd name="connsiteY12" fmla="*/ 548821 h 816107"/>
                  <a:gd name="connsiteX13" fmla="*/ 1730326 w 6288258"/>
                  <a:gd name="connsiteY13" fmla="*/ 759837 h 816107"/>
                  <a:gd name="connsiteX14" fmla="*/ 2011680 w 6288258"/>
                  <a:gd name="connsiteY14" fmla="*/ 787972 h 816107"/>
                  <a:gd name="connsiteX15" fmla="*/ 2110154 w 6288258"/>
                  <a:gd name="connsiteY15" fmla="*/ 576957 h 816107"/>
                  <a:gd name="connsiteX16" fmla="*/ 2166424 w 6288258"/>
                  <a:gd name="connsiteY16" fmla="*/ 323738 h 816107"/>
                  <a:gd name="connsiteX17" fmla="*/ 2215254 w 6288258"/>
                  <a:gd name="connsiteY17" fmla="*/ 267468 h 816107"/>
                  <a:gd name="connsiteX18" fmla="*/ 2316208 w 6288258"/>
                  <a:gd name="connsiteY18" fmla="*/ 28317 h 816107"/>
                  <a:gd name="connsiteX19" fmla="*/ 2419643 w 6288258"/>
                  <a:gd name="connsiteY19" fmla="*/ 380009 h 816107"/>
                  <a:gd name="connsiteX20" fmla="*/ 2518117 w 6288258"/>
                  <a:gd name="connsiteY20" fmla="*/ 562889 h 816107"/>
                  <a:gd name="connsiteX21" fmla="*/ 2869809 w 6288258"/>
                  <a:gd name="connsiteY21" fmla="*/ 380009 h 816107"/>
                  <a:gd name="connsiteX22" fmla="*/ 2926080 w 6288258"/>
                  <a:gd name="connsiteY22" fmla="*/ 197129 h 816107"/>
                  <a:gd name="connsiteX23" fmla="*/ 4079631 w 6288258"/>
                  <a:gd name="connsiteY23" fmla="*/ 717634 h 816107"/>
                  <a:gd name="connsiteX24" fmla="*/ 4164037 w 6288258"/>
                  <a:gd name="connsiteY24" fmla="*/ 492551 h 816107"/>
                  <a:gd name="connsiteX25" fmla="*/ 4220308 w 6288258"/>
                  <a:gd name="connsiteY25" fmla="*/ 422212 h 816107"/>
                  <a:gd name="connsiteX26" fmla="*/ 4403188 w 6288258"/>
                  <a:gd name="connsiteY26" fmla="*/ 605092 h 816107"/>
                  <a:gd name="connsiteX27" fmla="*/ 4487594 w 6288258"/>
                  <a:gd name="connsiteY27" fmla="*/ 731701 h 816107"/>
                  <a:gd name="connsiteX28" fmla="*/ 4600135 w 6288258"/>
                  <a:gd name="connsiteY28" fmla="*/ 619160 h 816107"/>
                  <a:gd name="connsiteX29" fmla="*/ 4684541 w 6288258"/>
                  <a:gd name="connsiteY29" fmla="*/ 323738 h 816107"/>
                  <a:gd name="connsiteX30" fmla="*/ 4754880 w 6288258"/>
                  <a:gd name="connsiteY30" fmla="*/ 323738 h 816107"/>
                  <a:gd name="connsiteX31" fmla="*/ 4951828 w 6288258"/>
                  <a:gd name="connsiteY31" fmla="*/ 520686 h 816107"/>
                  <a:gd name="connsiteX32" fmla="*/ 5092504 w 6288258"/>
                  <a:gd name="connsiteY32" fmla="*/ 619160 h 816107"/>
                  <a:gd name="connsiteX33" fmla="*/ 5233181 w 6288258"/>
                  <a:gd name="connsiteY33" fmla="*/ 323738 h 816107"/>
                  <a:gd name="connsiteX34" fmla="*/ 5416061 w 6288258"/>
                  <a:gd name="connsiteY34" fmla="*/ 464415 h 816107"/>
                  <a:gd name="connsiteX35" fmla="*/ 5542671 w 6288258"/>
                  <a:gd name="connsiteY35" fmla="*/ 731701 h 816107"/>
                  <a:gd name="connsiteX36" fmla="*/ 5767754 w 6288258"/>
                  <a:gd name="connsiteY36" fmla="*/ 619160 h 816107"/>
                  <a:gd name="connsiteX37" fmla="*/ 5852160 w 6288258"/>
                  <a:gd name="connsiteY37" fmla="*/ 351874 h 816107"/>
                  <a:gd name="connsiteX38" fmla="*/ 5964701 w 6288258"/>
                  <a:gd name="connsiteY38" fmla="*/ 56452 h 816107"/>
                  <a:gd name="connsiteX39" fmla="*/ 6035040 w 6288258"/>
                  <a:gd name="connsiteY39" fmla="*/ 422212 h 816107"/>
                  <a:gd name="connsiteX40" fmla="*/ 6133514 w 6288258"/>
                  <a:gd name="connsiteY40" fmla="*/ 591024 h 816107"/>
                  <a:gd name="connsiteX41" fmla="*/ 6288258 w 6288258"/>
                  <a:gd name="connsiteY41" fmla="*/ 661363 h 816107"/>
                  <a:gd name="connsiteX0" fmla="*/ 0 w 6288258"/>
                  <a:gd name="connsiteY0" fmla="*/ 816107 h 816107"/>
                  <a:gd name="connsiteX1" fmla="*/ 196948 w 6288258"/>
                  <a:gd name="connsiteY1" fmla="*/ 745769 h 816107"/>
                  <a:gd name="connsiteX2" fmla="*/ 356654 w 6288258"/>
                  <a:gd name="connsiteY2" fmla="*/ 281535 h 816107"/>
                  <a:gd name="connsiteX3" fmla="*/ 450166 w 6288258"/>
                  <a:gd name="connsiteY3" fmla="*/ 548821 h 816107"/>
                  <a:gd name="connsiteX4" fmla="*/ 576775 w 6288258"/>
                  <a:gd name="connsiteY4" fmla="*/ 689498 h 816107"/>
                  <a:gd name="connsiteX5" fmla="*/ 731520 w 6288258"/>
                  <a:gd name="connsiteY5" fmla="*/ 464415 h 816107"/>
                  <a:gd name="connsiteX6" fmla="*/ 813446 w 6288258"/>
                  <a:gd name="connsiteY6" fmla="*/ 181 h 816107"/>
                  <a:gd name="connsiteX7" fmla="*/ 1041009 w 6288258"/>
                  <a:gd name="connsiteY7" fmla="*/ 520686 h 816107"/>
                  <a:gd name="connsiteX8" fmla="*/ 1195754 w 6288258"/>
                  <a:gd name="connsiteY8" fmla="*/ 647295 h 816107"/>
                  <a:gd name="connsiteX9" fmla="*/ 1336431 w 6288258"/>
                  <a:gd name="connsiteY9" fmla="*/ 422212 h 816107"/>
                  <a:gd name="connsiteX10" fmla="*/ 1434904 w 6288258"/>
                  <a:gd name="connsiteY10" fmla="*/ 211197 h 816107"/>
                  <a:gd name="connsiteX11" fmla="*/ 1533378 w 6288258"/>
                  <a:gd name="connsiteY11" fmla="*/ 422212 h 816107"/>
                  <a:gd name="connsiteX12" fmla="*/ 1603717 w 6288258"/>
                  <a:gd name="connsiteY12" fmla="*/ 548821 h 816107"/>
                  <a:gd name="connsiteX13" fmla="*/ 1730326 w 6288258"/>
                  <a:gd name="connsiteY13" fmla="*/ 759837 h 816107"/>
                  <a:gd name="connsiteX14" fmla="*/ 2011680 w 6288258"/>
                  <a:gd name="connsiteY14" fmla="*/ 787972 h 816107"/>
                  <a:gd name="connsiteX15" fmla="*/ 2110154 w 6288258"/>
                  <a:gd name="connsiteY15" fmla="*/ 576957 h 816107"/>
                  <a:gd name="connsiteX16" fmla="*/ 2166424 w 6288258"/>
                  <a:gd name="connsiteY16" fmla="*/ 323738 h 816107"/>
                  <a:gd name="connsiteX17" fmla="*/ 2215254 w 6288258"/>
                  <a:gd name="connsiteY17" fmla="*/ 267468 h 816107"/>
                  <a:gd name="connsiteX18" fmla="*/ 2316208 w 6288258"/>
                  <a:gd name="connsiteY18" fmla="*/ 28317 h 816107"/>
                  <a:gd name="connsiteX19" fmla="*/ 2419643 w 6288258"/>
                  <a:gd name="connsiteY19" fmla="*/ 380009 h 816107"/>
                  <a:gd name="connsiteX20" fmla="*/ 2518117 w 6288258"/>
                  <a:gd name="connsiteY20" fmla="*/ 562889 h 816107"/>
                  <a:gd name="connsiteX21" fmla="*/ 2926080 w 6288258"/>
                  <a:gd name="connsiteY21" fmla="*/ 197129 h 816107"/>
                  <a:gd name="connsiteX22" fmla="*/ 4079631 w 6288258"/>
                  <a:gd name="connsiteY22" fmla="*/ 717634 h 816107"/>
                  <a:gd name="connsiteX23" fmla="*/ 4164037 w 6288258"/>
                  <a:gd name="connsiteY23" fmla="*/ 492551 h 816107"/>
                  <a:gd name="connsiteX24" fmla="*/ 4220308 w 6288258"/>
                  <a:gd name="connsiteY24" fmla="*/ 422212 h 816107"/>
                  <a:gd name="connsiteX25" fmla="*/ 4403188 w 6288258"/>
                  <a:gd name="connsiteY25" fmla="*/ 605092 h 816107"/>
                  <a:gd name="connsiteX26" fmla="*/ 4487594 w 6288258"/>
                  <a:gd name="connsiteY26" fmla="*/ 731701 h 816107"/>
                  <a:gd name="connsiteX27" fmla="*/ 4600135 w 6288258"/>
                  <a:gd name="connsiteY27" fmla="*/ 619160 h 816107"/>
                  <a:gd name="connsiteX28" fmla="*/ 4684541 w 6288258"/>
                  <a:gd name="connsiteY28" fmla="*/ 323738 h 816107"/>
                  <a:gd name="connsiteX29" fmla="*/ 4754880 w 6288258"/>
                  <a:gd name="connsiteY29" fmla="*/ 323738 h 816107"/>
                  <a:gd name="connsiteX30" fmla="*/ 4951828 w 6288258"/>
                  <a:gd name="connsiteY30" fmla="*/ 520686 h 816107"/>
                  <a:gd name="connsiteX31" fmla="*/ 5092504 w 6288258"/>
                  <a:gd name="connsiteY31" fmla="*/ 619160 h 816107"/>
                  <a:gd name="connsiteX32" fmla="*/ 5233181 w 6288258"/>
                  <a:gd name="connsiteY32" fmla="*/ 323738 h 816107"/>
                  <a:gd name="connsiteX33" fmla="*/ 5416061 w 6288258"/>
                  <a:gd name="connsiteY33" fmla="*/ 464415 h 816107"/>
                  <a:gd name="connsiteX34" fmla="*/ 5542671 w 6288258"/>
                  <a:gd name="connsiteY34" fmla="*/ 731701 h 816107"/>
                  <a:gd name="connsiteX35" fmla="*/ 5767754 w 6288258"/>
                  <a:gd name="connsiteY35" fmla="*/ 619160 h 816107"/>
                  <a:gd name="connsiteX36" fmla="*/ 5852160 w 6288258"/>
                  <a:gd name="connsiteY36" fmla="*/ 351874 h 816107"/>
                  <a:gd name="connsiteX37" fmla="*/ 5964701 w 6288258"/>
                  <a:gd name="connsiteY37" fmla="*/ 56452 h 816107"/>
                  <a:gd name="connsiteX38" fmla="*/ 6035040 w 6288258"/>
                  <a:gd name="connsiteY38" fmla="*/ 422212 h 816107"/>
                  <a:gd name="connsiteX39" fmla="*/ 6133514 w 6288258"/>
                  <a:gd name="connsiteY39" fmla="*/ 591024 h 816107"/>
                  <a:gd name="connsiteX40" fmla="*/ 6288258 w 6288258"/>
                  <a:gd name="connsiteY40" fmla="*/ 661363 h 816107"/>
                  <a:gd name="connsiteX0" fmla="*/ 0 w 6288258"/>
                  <a:gd name="connsiteY0" fmla="*/ 816107 h 816107"/>
                  <a:gd name="connsiteX1" fmla="*/ 196948 w 6288258"/>
                  <a:gd name="connsiteY1" fmla="*/ 745769 h 816107"/>
                  <a:gd name="connsiteX2" fmla="*/ 356654 w 6288258"/>
                  <a:gd name="connsiteY2" fmla="*/ 281535 h 816107"/>
                  <a:gd name="connsiteX3" fmla="*/ 450166 w 6288258"/>
                  <a:gd name="connsiteY3" fmla="*/ 548821 h 816107"/>
                  <a:gd name="connsiteX4" fmla="*/ 576775 w 6288258"/>
                  <a:gd name="connsiteY4" fmla="*/ 689498 h 816107"/>
                  <a:gd name="connsiteX5" fmla="*/ 731520 w 6288258"/>
                  <a:gd name="connsiteY5" fmla="*/ 464415 h 816107"/>
                  <a:gd name="connsiteX6" fmla="*/ 813446 w 6288258"/>
                  <a:gd name="connsiteY6" fmla="*/ 181 h 816107"/>
                  <a:gd name="connsiteX7" fmla="*/ 1041009 w 6288258"/>
                  <a:gd name="connsiteY7" fmla="*/ 520686 h 816107"/>
                  <a:gd name="connsiteX8" fmla="*/ 1195754 w 6288258"/>
                  <a:gd name="connsiteY8" fmla="*/ 647295 h 816107"/>
                  <a:gd name="connsiteX9" fmla="*/ 1336431 w 6288258"/>
                  <a:gd name="connsiteY9" fmla="*/ 422212 h 816107"/>
                  <a:gd name="connsiteX10" fmla="*/ 1434904 w 6288258"/>
                  <a:gd name="connsiteY10" fmla="*/ 211197 h 816107"/>
                  <a:gd name="connsiteX11" fmla="*/ 1533378 w 6288258"/>
                  <a:gd name="connsiteY11" fmla="*/ 422212 h 816107"/>
                  <a:gd name="connsiteX12" fmla="*/ 1603717 w 6288258"/>
                  <a:gd name="connsiteY12" fmla="*/ 548821 h 816107"/>
                  <a:gd name="connsiteX13" fmla="*/ 1730326 w 6288258"/>
                  <a:gd name="connsiteY13" fmla="*/ 759837 h 816107"/>
                  <a:gd name="connsiteX14" fmla="*/ 2011680 w 6288258"/>
                  <a:gd name="connsiteY14" fmla="*/ 787972 h 816107"/>
                  <a:gd name="connsiteX15" fmla="*/ 2110154 w 6288258"/>
                  <a:gd name="connsiteY15" fmla="*/ 576957 h 816107"/>
                  <a:gd name="connsiteX16" fmla="*/ 2166424 w 6288258"/>
                  <a:gd name="connsiteY16" fmla="*/ 323738 h 816107"/>
                  <a:gd name="connsiteX17" fmla="*/ 2215254 w 6288258"/>
                  <a:gd name="connsiteY17" fmla="*/ 267468 h 816107"/>
                  <a:gd name="connsiteX18" fmla="*/ 2316208 w 6288258"/>
                  <a:gd name="connsiteY18" fmla="*/ 28317 h 816107"/>
                  <a:gd name="connsiteX19" fmla="*/ 2419643 w 6288258"/>
                  <a:gd name="connsiteY19" fmla="*/ 380009 h 816107"/>
                  <a:gd name="connsiteX20" fmla="*/ 2518117 w 6288258"/>
                  <a:gd name="connsiteY20" fmla="*/ 562889 h 816107"/>
                  <a:gd name="connsiteX21" fmla="*/ 4079631 w 6288258"/>
                  <a:gd name="connsiteY21" fmla="*/ 717634 h 816107"/>
                  <a:gd name="connsiteX22" fmla="*/ 4164037 w 6288258"/>
                  <a:gd name="connsiteY22" fmla="*/ 492551 h 816107"/>
                  <a:gd name="connsiteX23" fmla="*/ 4220308 w 6288258"/>
                  <a:gd name="connsiteY23" fmla="*/ 422212 h 816107"/>
                  <a:gd name="connsiteX24" fmla="*/ 4403188 w 6288258"/>
                  <a:gd name="connsiteY24" fmla="*/ 605092 h 816107"/>
                  <a:gd name="connsiteX25" fmla="*/ 4487594 w 6288258"/>
                  <a:gd name="connsiteY25" fmla="*/ 731701 h 816107"/>
                  <a:gd name="connsiteX26" fmla="*/ 4600135 w 6288258"/>
                  <a:gd name="connsiteY26" fmla="*/ 619160 h 816107"/>
                  <a:gd name="connsiteX27" fmla="*/ 4684541 w 6288258"/>
                  <a:gd name="connsiteY27" fmla="*/ 323738 h 816107"/>
                  <a:gd name="connsiteX28" fmla="*/ 4754880 w 6288258"/>
                  <a:gd name="connsiteY28" fmla="*/ 323738 h 816107"/>
                  <a:gd name="connsiteX29" fmla="*/ 4951828 w 6288258"/>
                  <a:gd name="connsiteY29" fmla="*/ 520686 h 816107"/>
                  <a:gd name="connsiteX30" fmla="*/ 5092504 w 6288258"/>
                  <a:gd name="connsiteY30" fmla="*/ 619160 h 816107"/>
                  <a:gd name="connsiteX31" fmla="*/ 5233181 w 6288258"/>
                  <a:gd name="connsiteY31" fmla="*/ 323738 h 816107"/>
                  <a:gd name="connsiteX32" fmla="*/ 5416061 w 6288258"/>
                  <a:gd name="connsiteY32" fmla="*/ 464415 h 816107"/>
                  <a:gd name="connsiteX33" fmla="*/ 5542671 w 6288258"/>
                  <a:gd name="connsiteY33" fmla="*/ 731701 h 816107"/>
                  <a:gd name="connsiteX34" fmla="*/ 5767754 w 6288258"/>
                  <a:gd name="connsiteY34" fmla="*/ 619160 h 816107"/>
                  <a:gd name="connsiteX35" fmla="*/ 5852160 w 6288258"/>
                  <a:gd name="connsiteY35" fmla="*/ 351874 h 816107"/>
                  <a:gd name="connsiteX36" fmla="*/ 5964701 w 6288258"/>
                  <a:gd name="connsiteY36" fmla="*/ 56452 h 816107"/>
                  <a:gd name="connsiteX37" fmla="*/ 6035040 w 6288258"/>
                  <a:gd name="connsiteY37" fmla="*/ 422212 h 816107"/>
                  <a:gd name="connsiteX38" fmla="*/ 6133514 w 6288258"/>
                  <a:gd name="connsiteY38" fmla="*/ 591024 h 816107"/>
                  <a:gd name="connsiteX39" fmla="*/ 6288258 w 6288258"/>
                  <a:gd name="connsiteY39" fmla="*/ 661363 h 816107"/>
                  <a:gd name="connsiteX0" fmla="*/ 0 w 6288258"/>
                  <a:gd name="connsiteY0" fmla="*/ 816107 h 816107"/>
                  <a:gd name="connsiteX1" fmla="*/ 196948 w 6288258"/>
                  <a:gd name="connsiteY1" fmla="*/ 745769 h 816107"/>
                  <a:gd name="connsiteX2" fmla="*/ 356654 w 6288258"/>
                  <a:gd name="connsiteY2" fmla="*/ 281535 h 816107"/>
                  <a:gd name="connsiteX3" fmla="*/ 450166 w 6288258"/>
                  <a:gd name="connsiteY3" fmla="*/ 548821 h 816107"/>
                  <a:gd name="connsiteX4" fmla="*/ 576775 w 6288258"/>
                  <a:gd name="connsiteY4" fmla="*/ 689498 h 816107"/>
                  <a:gd name="connsiteX5" fmla="*/ 731520 w 6288258"/>
                  <a:gd name="connsiteY5" fmla="*/ 464415 h 816107"/>
                  <a:gd name="connsiteX6" fmla="*/ 813446 w 6288258"/>
                  <a:gd name="connsiteY6" fmla="*/ 181 h 816107"/>
                  <a:gd name="connsiteX7" fmla="*/ 1041009 w 6288258"/>
                  <a:gd name="connsiteY7" fmla="*/ 520686 h 816107"/>
                  <a:gd name="connsiteX8" fmla="*/ 1195754 w 6288258"/>
                  <a:gd name="connsiteY8" fmla="*/ 647295 h 816107"/>
                  <a:gd name="connsiteX9" fmla="*/ 1336431 w 6288258"/>
                  <a:gd name="connsiteY9" fmla="*/ 422212 h 816107"/>
                  <a:gd name="connsiteX10" fmla="*/ 1434904 w 6288258"/>
                  <a:gd name="connsiteY10" fmla="*/ 211197 h 816107"/>
                  <a:gd name="connsiteX11" fmla="*/ 1533378 w 6288258"/>
                  <a:gd name="connsiteY11" fmla="*/ 422212 h 816107"/>
                  <a:gd name="connsiteX12" fmla="*/ 1603717 w 6288258"/>
                  <a:gd name="connsiteY12" fmla="*/ 548821 h 816107"/>
                  <a:gd name="connsiteX13" fmla="*/ 1730326 w 6288258"/>
                  <a:gd name="connsiteY13" fmla="*/ 759837 h 816107"/>
                  <a:gd name="connsiteX14" fmla="*/ 2011680 w 6288258"/>
                  <a:gd name="connsiteY14" fmla="*/ 787972 h 816107"/>
                  <a:gd name="connsiteX15" fmla="*/ 2110154 w 6288258"/>
                  <a:gd name="connsiteY15" fmla="*/ 576957 h 816107"/>
                  <a:gd name="connsiteX16" fmla="*/ 2166424 w 6288258"/>
                  <a:gd name="connsiteY16" fmla="*/ 323738 h 816107"/>
                  <a:gd name="connsiteX17" fmla="*/ 2215254 w 6288258"/>
                  <a:gd name="connsiteY17" fmla="*/ 267468 h 816107"/>
                  <a:gd name="connsiteX18" fmla="*/ 2316208 w 6288258"/>
                  <a:gd name="connsiteY18" fmla="*/ 28317 h 816107"/>
                  <a:gd name="connsiteX19" fmla="*/ 2419643 w 6288258"/>
                  <a:gd name="connsiteY19" fmla="*/ 380009 h 816107"/>
                  <a:gd name="connsiteX20" fmla="*/ 4079631 w 6288258"/>
                  <a:gd name="connsiteY20" fmla="*/ 717634 h 816107"/>
                  <a:gd name="connsiteX21" fmla="*/ 4164037 w 6288258"/>
                  <a:gd name="connsiteY21" fmla="*/ 492551 h 816107"/>
                  <a:gd name="connsiteX22" fmla="*/ 4220308 w 6288258"/>
                  <a:gd name="connsiteY22" fmla="*/ 422212 h 816107"/>
                  <a:gd name="connsiteX23" fmla="*/ 4403188 w 6288258"/>
                  <a:gd name="connsiteY23" fmla="*/ 605092 h 816107"/>
                  <a:gd name="connsiteX24" fmla="*/ 4487594 w 6288258"/>
                  <a:gd name="connsiteY24" fmla="*/ 731701 h 816107"/>
                  <a:gd name="connsiteX25" fmla="*/ 4600135 w 6288258"/>
                  <a:gd name="connsiteY25" fmla="*/ 619160 h 816107"/>
                  <a:gd name="connsiteX26" fmla="*/ 4684541 w 6288258"/>
                  <a:gd name="connsiteY26" fmla="*/ 323738 h 816107"/>
                  <a:gd name="connsiteX27" fmla="*/ 4754880 w 6288258"/>
                  <a:gd name="connsiteY27" fmla="*/ 323738 h 816107"/>
                  <a:gd name="connsiteX28" fmla="*/ 4951828 w 6288258"/>
                  <a:gd name="connsiteY28" fmla="*/ 520686 h 816107"/>
                  <a:gd name="connsiteX29" fmla="*/ 5092504 w 6288258"/>
                  <a:gd name="connsiteY29" fmla="*/ 619160 h 816107"/>
                  <a:gd name="connsiteX30" fmla="*/ 5233181 w 6288258"/>
                  <a:gd name="connsiteY30" fmla="*/ 323738 h 816107"/>
                  <a:gd name="connsiteX31" fmla="*/ 5416061 w 6288258"/>
                  <a:gd name="connsiteY31" fmla="*/ 464415 h 816107"/>
                  <a:gd name="connsiteX32" fmla="*/ 5542671 w 6288258"/>
                  <a:gd name="connsiteY32" fmla="*/ 731701 h 816107"/>
                  <a:gd name="connsiteX33" fmla="*/ 5767754 w 6288258"/>
                  <a:gd name="connsiteY33" fmla="*/ 619160 h 816107"/>
                  <a:gd name="connsiteX34" fmla="*/ 5852160 w 6288258"/>
                  <a:gd name="connsiteY34" fmla="*/ 351874 h 816107"/>
                  <a:gd name="connsiteX35" fmla="*/ 5964701 w 6288258"/>
                  <a:gd name="connsiteY35" fmla="*/ 56452 h 816107"/>
                  <a:gd name="connsiteX36" fmla="*/ 6035040 w 6288258"/>
                  <a:gd name="connsiteY36" fmla="*/ 422212 h 816107"/>
                  <a:gd name="connsiteX37" fmla="*/ 6133514 w 6288258"/>
                  <a:gd name="connsiteY37" fmla="*/ 591024 h 816107"/>
                  <a:gd name="connsiteX38" fmla="*/ 6288258 w 6288258"/>
                  <a:gd name="connsiteY38" fmla="*/ 661363 h 816107"/>
                  <a:gd name="connsiteX0" fmla="*/ 0 w 6288258"/>
                  <a:gd name="connsiteY0" fmla="*/ 816107 h 816107"/>
                  <a:gd name="connsiteX1" fmla="*/ 196948 w 6288258"/>
                  <a:gd name="connsiteY1" fmla="*/ 745769 h 816107"/>
                  <a:gd name="connsiteX2" fmla="*/ 356654 w 6288258"/>
                  <a:gd name="connsiteY2" fmla="*/ 281535 h 816107"/>
                  <a:gd name="connsiteX3" fmla="*/ 450166 w 6288258"/>
                  <a:gd name="connsiteY3" fmla="*/ 548821 h 816107"/>
                  <a:gd name="connsiteX4" fmla="*/ 576775 w 6288258"/>
                  <a:gd name="connsiteY4" fmla="*/ 689498 h 816107"/>
                  <a:gd name="connsiteX5" fmla="*/ 731520 w 6288258"/>
                  <a:gd name="connsiteY5" fmla="*/ 464415 h 816107"/>
                  <a:gd name="connsiteX6" fmla="*/ 813446 w 6288258"/>
                  <a:gd name="connsiteY6" fmla="*/ 181 h 816107"/>
                  <a:gd name="connsiteX7" fmla="*/ 1041009 w 6288258"/>
                  <a:gd name="connsiteY7" fmla="*/ 520686 h 816107"/>
                  <a:gd name="connsiteX8" fmla="*/ 1195754 w 6288258"/>
                  <a:gd name="connsiteY8" fmla="*/ 647295 h 816107"/>
                  <a:gd name="connsiteX9" fmla="*/ 1336431 w 6288258"/>
                  <a:gd name="connsiteY9" fmla="*/ 422212 h 816107"/>
                  <a:gd name="connsiteX10" fmla="*/ 1434904 w 6288258"/>
                  <a:gd name="connsiteY10" fmla="*/ 211197 h 816107"/>
                  <a:gd name="connsiteX11" fmla="*/ 1533378 w 6288258"/>
                  <a:gd name="connsiteY11" fmla="*/ 422212 h 816107"/>
                  <a:gd name="connsiteX12" fmla="*/ 1603717 w 6288258"/>
                  <a:gd name="connsiteY12" fmla="*/ 548821 h 816107"/>
                  <a:gd name="connsiteX13" fmla="*/ 1730326 w 6288258"/>
                  <a:gd name="connsiteY13" fmla="*/ 759837 h 816107"/>
                  <a:gd name="connsiteX14" fmla="*/ 2011680 w 6288258"/>
                  <a:gd name="connsiteY14" fmla="*/ 787972 h 816107"/>
                  <a:gd name="connsiteX15" fmla="*/ 2110154 w 6288258"/>
                  <a:gd name="connsiteY15" fmla="*/ 576957 h 816107"/>
                  <a:gd name="connsiteX16" fmla="*/ 2166424 w 6288258"/>
                  <a:gd name="connsiteY16" fmla="*/ 323738 h 816107"/>
                  <a:gd name="connsiteX17" fmla="*/ 2215254 w 6288258"/>
                  <a:gd name="connsiteY17" fmla="*/ 267468 h 816107"/>
                  <a:gd name="connsiteX18" fmla="*/ 2316208 w 6288258"/>
                  <a:gd name="connsiteY18" fmla="*/ 28317 h 816107"/>
                  <a:gd name="connsiteX19" fmla="*/ 4079631 w 6288258"/>
                  <a:gd name="connsiteY19" fmla="*/ 717634 h 816107"/>
                  <a:gd name="connsiteX20" fmla="*/ 4164037 w 6288258"/>
                  <a:gd name="connsiteY20" fmla="*/ 492551 h 816107"/>
                  <a:gd name="connsiteX21" fmla="*/ 4220308 w 6288258"/>
                  <a:gd name="connsiteY21" fmla="*/ 422212 h 816107"/>
                  <a:gd name="connsiteX22" fmla="*/ 4403188 w 6288258"/>
                  <a:gd name="connsiteY22" fmla="*/ 605092 h 816107"/>
                  <a:gd name="connsiteX23" fmla="*/ 4487594 w 6288258"/>
                  <a:gd name="connsiteY23" fmla="*/ 731701 h 816107"/>
                  <a:gd name="connsiteX24" fmla="*/ 4600135 w 6288258"/>
                  <a:gd name="connsiteY24" fmla="*/ 619160 h 816107"/>
                  <a:gd name="connsiteX25" fmla="*/ 4684541 w 6288258"/>
                  <a:gd name="connsiteY25" fmla="*/ 323738 h 816107"/>
                  <a:gd name="connsiteX26" fmla="*/ 4754880 w 6288258"/>
                  <a:gd name="connsiteY26" fmla="*/ 323738 h 816107"/>
                  <a:gd name="connsiteX27" fmla="*/ 4951828 w 6288258"/>
                  <a:gd name="connsiteY27" fmla="*/ 520686 h 816107"/>
                  <a:gd name="connsiteX28" fmla="*/ 5092504 w 6288258"/>
                  <a:gd name="connsiteY28" fmla="*/ 619160 h 816107"/>
                  <a:gd name="connsiteX29" fmla="*/ 5233181 w 6288258"/>
                  <a:gd name="connsiteY29" fmla="*/ 323738 h 816107"/>
                  <a:gd name="connsiteX30" fmla="*/ 5416061 w 6288258"/>
                  <a:gd name="connsiteY30" fmla="*/ 464415 h 816107"/>
                  <a:gd name="connsiteX31" fmla="*/ 5542671 w 6288258"/>
                  <a:gd name="connsiteY31" fmla="*/ 731701 h 816107"/>
                  <a:gd name="connsiteX32" fmla="*/ 5767754 w 6288258"/>
                  <a:gd name="connsiteY32" fmla="*/ 619160 h 816107"/>
                  <a:gd name="connsiteX33" fmla="*/ 5852160 w 6288258"/>
                  <a:gd name="connsiteY33" fmla="*/ 351874 h 816107"/>
                  <a:gd name="connsiteX34" fmla="*/ 5964701 w 6288258"/>
                  <a:gd name="connsiteY34" fmla="*/ 56452 h 816107"/>
                  <a:gd name="connsiteX35" fmla="*/ 6035040 w 6288258"/>
                  <a:gd name="connsiteY35" fmla="*/ 422212 h 816107"/>
                  <a:gd name="connsiteX36" fmla="*/ 6133514 w 6288258"/>
                  <a:gd name="connsiteY36" fmla="*/ 591024 h 816107"/>
                  <a:gd name="connsiteX37" fmla="*/ 6288258 w 6288258"/>
                  <a:gd name="connsiteY37" fmla="*/ 661363 h 816107"/>
                  <a:gd name="connsiteX0" fmla="*/ 0 w 6288258"/>
                  <a:gd name="connsiteY0" fmla="*/ 816107 h 816107"/>
                  <a:gd name="connsiteX1" fmla="*/ 196948 w 6288258"/>
                  <a:gd name="connsiteY1" fmla="*/ 745769 h 816107"/>
                  <a:gd name="connsiteX2" fmla="*/ 356654 w 6288258"/>
                  <a:gd name="connsiteY2" fmla="*/ 281535 h 816107"/>
                  <a:gd name="connsiteX3" fmla="*/ 450166 w 6288258"/>
                  <a:gd name="connsiteY3" fmla="*/ 548821 h 816107"/>
                  <a:gd name="connsiteX4" fmla="*/ 576775 w 6288258"/>
                  <a:gd name="connsiteY4" fmla="*/ 689498 h 816107"/>
                  <a:gd name="connsiteX5" fmla="*/ 731520 w 6288258"/>
                  <a:gd name="connsiteY5" fmla="*/ 464415 h 816107"/>
                  <a:gd name="connsiteX6" fmla="*/ 813446 w 6288258"/>
                  <a:gd name="connsiteY6" fmla="*/ 181 h 816107"/>
                  <a:gd name="connsiteX7" fmla="*/ 1041009 w 6288258"/>
                  <a:gd name="connsiteY7" fmla="*/ 520686 h 816107"/>
                  <a:gd name="connsiteX8" fmla="*/ 1195754 w 6288258"/>
                  <a:gd name="connsiteY8" fmla="*/ 647295 h 816107"/>
                  <a:gd name="connsiteX9" fmla="*/ 1336431 w 6288258"/>
                  <a:gd name="connsiteY9" fmla="*/ 422212 h 816107"/>
                  <a:gd name="connsiteX10" fmla="*/ 1434904 w 6288258"/>
                  <a:gd name="connsiteY10" fmla="*/ 211197 h 816107"/>
                  <a:gd name="connsiteX11" fmla="*/ 1533378 w 6288258"/>
                  <a:gd name="connsiteY11" fmla="*/ 422212 h 816107"/>
                  <a:gd name="connsiteX12" fmla="*/ 1603717 w 6288258"/>
                  <a:gd name="connsiteY12" fmla="*/ 548821 h 816107"/>
                  <a:gd name="connsiteX13" fmla="*/ 1730326 w 6288258"/>
                  <a:gd name="connsiteY13" fmla="*/ 759837 h 816107"/>
                  <a:gd name="connsiteX14" fmla="*/ 2011680 w 6288258"/>
                  <a:gd name="connsiteY14" fmla="*/ 787972 h 816107"/>
                  <a:gd name="connsiteX15" fmla="*/ 2110154 w 6288258"/>
                  <a:gd name="connsiteY15" fmla="*/ 576957 h 816107"/>
                  <a:gd name="connsiteX16" fmla="*/ 2166424 w 6288258"/>
                  <a:gd name="connsiteY16" fmla="*/ 323738 h 816107"/>
                  <a:gd name="connsiteX17" fmla="*/ 2215254 w 6288258"/>
                  <a:gd name="connsiteY17" fmla="*/ 267468 h 816107"/>
                  <a:gd name="connsiteX18" fmla="*/ 4079631 w 6288258"/>
                  <a:gd name="connsiteY18" fmla="*/ 717634 h 816107"/>
                  <a:gd name="connsiteX19" fmla="*/ 4164037 w 6288258"/>
                  <a:gd name="connsiteY19" fmla="*/ 492551 h 816107"/>
                  <a:gd name="connsiteX20" fmla="*/ 4220308 w 6288258"/>
                  <a:gd name="connsiteY20" fmla="*/ 422212 h 816107"/>
                  <a:gd name="connsiteX21" fmla="*/ 4403188 w 6288258"/>
                  <a:gd name="connsiteY21" fmla="*/ 605092 h 816107"/>
                  <a:gd name="connsiteX22" fmla="*/ 4487594 w 6288258"/>
                  <a:gd name="connsiteY22" fmla="*/ 731701 h 816107"/>
                  <a:gd name="connsiteX23" fmla="*/ 4600135 w 6288258"/>
                  <a:gd name="connsiteY23" fmla="*/ 619160 h 816107"/>
                  <a:gd name="connsiteX24" fmla="*/ 4684541 w 6288258"/>
                  <a:gd name="connsiteY24" fmla="*/ 323738 h 816107"/>
                  <a:gd name="connsiteX25" fmla="*/ 4754880 w 6288258"/>
                  <a:gd name="connsiteY25" fmla="*/ 323738 h 816107"/>
                  <a:gd name="connsiteX26" fmla="*/ 4951828 w 6288258"/>
                  <a:gd name="connsiteY26" fmla="*/ 520686 h 816107"/>
                  <a:gd name="connsiteX27" fmla="*/ 5092504 w 6288258"/>
                  <a:gd name="connsiteY27" fmla="*/ 619160 h 816107"/>
                  <a:gd name="connsiteX28" fmla="*/ 5233181 w 6288258"/>
                  <a:gd name="connsiteY28" fmla="*/ 323738 h 816107"/>
                  <a:gd name="connsiteX29" fmla="*/ 5416061 w 6288258"/>
                  <a:gd name="connsiteY29" fmla="*/ 464415 h 816107"/>
                  <a:gd name="connsiteX30" fmla="*/ 5542671 w 6288258"/>
                  <a:gd name="connsiteY30" fmla="*/ 731701 h 816107"/>
                  <a:gd name="connsiteX31" fmla="*/ 5767754 w 6288258"/>
                  <a:gd name="connsiteY31" fmla="*/ 619160 h 816107"/>
                  <a:gd name="connsiteX32" fmla="*/ 5852160 w 6288258"/>
                  <a:gd name="connsiteY32" fmla="*/ 351874 h 816107"/>
                  <a:gd name="connsiteX33" fmla="*/ 5964701 w 6288258"/>
                  <a:gd name="connsiteY33" fmla="*/ 56452 h 816107"/>
                  <a:gd name="connsiteX34" fmla="*/ 6035040 w 6288258"/>
                  <a:gd name="connsiteY34" fmla="*/ 422212 h 816107"/>
                  <a:gd name="connsiteX35" fmla="*/ 6133514 w 6288258"/>
                  <a:gd name="connsiteY35" fmla="*/ 591024 h 816107"/>
                  <a:gd name="connsiteX36" fmla="*/ 6288258 w 6288258"/>
                  <a:gd name="connsiteY36" fmla="*/ 661363 h 816107"/>
                  <a:gd name="connsiteX0" fmla="*/ 0 w 6288258"/>
                  <a:gd name="connsiteY0" fmla="*/ 816107 h 821844"/>
                  <a:gd name="connsiteX1" fmla="*/ 196948 w 6288258"/>
                  <a:gd name="connsiteY1" fmla="*/ 745769 h 821844"/>
                  <a:gd name="connsiteX2" fmla="*/ 356654 w 6288258"/>
                  <a:gd name="connsiteY2" fmla="*/ 281535 h 821844"/>
                  <a:gd name="connsiteX3" fmla="*/ 450166 w 6288258"/>
                  <a:gd name="connsiteY3" fmla="*/ 548821 h 821844"/>
                  <a:gd name="connsiteX4" fmla="*/ 576775 w 6288258"/>
                  <a:gd name="connsiteY4" fmla="*/ 689498 h 821844"/>
                  <a:gd name="connsiteX5" fmla="*/ 731520 w 6288258"/>
                  <a:gd name="connsiteY5" fmla="*/ 464415 h 821844"/>
                  <a:gd name="connsiteX6" fmla="*/ 813446 w 6288258"/>
                  <a:gd name="connsiteY6" fmla="*/ 181 h 821844"/>
                  <a:gd name="connsiteX7" fmla="*/ 1041009 w 6288258"/>
                  <a:gd name="connsiteY7" fmla="*/ 520686 h 821844"/>
                  <a:gd name="connsiteX8" fmla="*/ 1195754 w 6288258"/>
                  <a:gd name="connsiteY8" fmla="*/ 647295 h 821844"/>
                  <a:gd name="connsiteX9" fmla="*/ 1336431 w 6288258"/>
                  <a:gd name="connsiteY9" fmla="*/ 422212 h 821844"/>
                  <a:gd name="connsiteX10" fmla="*/ 1434904 w 6288258"/>
                  <a:gd name="connsiteY10" fmla="*/ 211197 h 821844"/>
                  <a:gd name="connsiteX11" fmla="*/ 1533378 w 6288258"/>
                  <a:gd name="connsiteY11" fmla="*/ 422212 h 821844"/>
                  <a:gd name="connsiteX12" fmla="*/ 1603717 w 6288258"/>
                  <a:gd name="connsiteY12" fmla="*/ 548821 h 821844"/>
                  <a:gd name="connsiteX13" fmla="*/ 1730326 w 6288258"/>
                  <a:gd name="connsiteY13" fmla="*/ 759837 h 821844"/>
                  <a:gd name="connsiteX14" fmla="*/ 2011680 w 6288258"/>
                  <a:gd name="connsiteY14" fmla="*/ 787972 h 821844"/>
                  <a:gd name="connsiteX15" fmla="*/ 2166424 w 6288258"/>
                  <a:gd name="connsiteY15" fmla="*/ 323738 h 821844"/>
                  <a:gd name="connsiteX16" fmla="*/ 2215254 w 6288258"/>
                  <a:gd name="connsiteY16" fmla="*/ 267468 h 821844"/>
                  <a:gd name="connsiteX17" fmla="*/ 4079631 w 6288258"/>
                  <a:gd name="connsiteY17" fmla="*/ 717634 h 821844"/>
                  <a:gd name="connsiteX18" fmla="*/ 4164037 w 6288258"/>
                  <a:gd name="connsiteY18" fmla="*/ 492551 h 821844"/>
                  <a:gd name="connsiteX19" fmla="*/ 4220308 w 6288258"/>
                  <a:gd name="connsiteY19" fmla="*/ 422212 h 821844"/>
                  <a:gd name="connsiteX20" fmla="*/ 4403188 w 6288258"/>
                  <a:gd name="connsiteY20" fmla="*/ 605092 h 821844"/>
                  <a:gd name="connsiteX21" fmla="*/ 4487594 w 6288258"/>
                  <a:gd name="connsiteY21" fmla="*/ 731701 h 821844"/>
                  <a:gd name="connsiteX22" fmla="*/ 4600135 w 6288258"/>
                  <a:gd name="connsiteY22" fmla="*/ 619160 h 821844"/>
                  <a:gd name="connsiteX23" fmla="*/ 4684541 w 6288258"/>
                  <a:gd name="connsiteY23" fmla="*/ 323738 h 821844"/>
                  <a:gd name="connsiteX24" fmla="*/ 4754880 w 6288258"/>
                  <a:gd name="connsiteY24" fmla="*/ 323738 h 821844"/>
                  <a:gd name="connsiteX25" fmla="*/ 4951828 w 6288258"/>
                  <a:gd name="connsiteY25" fmla="*/ 520686 h 821844"/>
                  <a:gd name="connsiteX26" fmla="*/ 5092504 w 6288258"/>
                  <a:gd name="connsiteY26" fmla="*/ 619160 h 821844"/>
                  <a:gd name="connsiteX27" fmla="*/ 5233181 w 6288258"/>
                  <a:gd name="connsiteY27" fmla="*/ 323738 h 821844"/>
                  <a:gd name="connsiteX28" fmla="*/ 5416061 w 6288258"/>
                  <a:gd name="connsiteY28" fmla="*/ 464415 h 821844"/>
                  <a:gd name="connsiteX29" fmla="*/ 5542671 w 6288258"/>
                  <a:gd name="connsiteY29" fmla="*/ 731701 h 821844"/>
                  <a:gd name="connsiteX30" fmla="*/ 5767754 w 6288258"/>
                  <a:gd name="connsiteY30" fmla="*/ 619160 h 821844"/>
                  <a:gd name="connsiteX31" fmla="*/ 5852160 w 6288258"/>
                  <a:gd name="connsiteY31" fmla="*/ 351874 h 821844"/>
                  <a:gd name="connsiteX32" fmla="*/ 5964701 w 6288258"/>
                  <a:gd name="connsiteY32" fmla="*/ 56452 h 821844"/>
                  <a:gd name="connsiteX33" fmla="*/ 6035040 w 6288258"/>
                  <a:gd name="connsiteY33" fmla="*/ 422212 h 821844"/>
                  <a:gd name="connsiteX34" fmla="*/ 6133514 w 6288258"/>
                  <a:gd name="connsiteY34" fmla="*/ 591024 h 821844"/>
                  <a:gd name="connsiteX35" fmla="*/ 6288258 w 6288258"/>
                  <a:gd name="connsiteY35" fmla="*/ 661363 h 821844"/>
                  <a:gd name="connsiteX0" fmla="*/ 0 w 6288258"/>
                  <a:gd name="connsiteY0" fmla="*/ 816107 h 816107"/>
                  <a:gd name="connsiteX1" fmla="*/ 196948 w 6288258"/>
                  <a:gd name="connsiteY1" fmla="*/ 745769 h 816107"/>
                  <a:gd name="connsiteX2" fmla="*/ 356654 w 6288258"/>
                  <a:gd name="connsiteY2" fmla="*/ 281535 h 816107"/>
                  <a:gd name="connsiteX3" fmla="*/ 450166 w 6288258"/>
                  <a:gd name="connsiteY3" fmla="*/ 548821 h 816107"/>
                  <a:gd name="connsiteX4" fmla="*/ 576775 w 6288258"/>
                  <a:gd name="connsiteY4" fmla="*/ 689498 h 816107"/>
                  <a:gd name="connsiteX5" fmla="*/ 731520 w 6288258"/>
                  <a:gd name="connsiteY5" fmla="*/ 464415 h 816107"/>
                  <a:gd name="connsiteX6" fmla="*/ 813446 w 6288258"/>
                  <a:gd name="connsiteY6" fmla="*/ 181 h 816107"/>
                  <a:gd name="connsiteX7" fmla="*/ 1041009 w 6288258"/>
                  <a:gd name="connsiteY7" fmla="*/ 520686 h 816107"/>
                  <a:gd name="connsiteX8" fmla="*/ 1195754 w 6288258"/>
                  <a:gd name="connsiteY8" fmla="*/ 647295 h 816107"/>
                  <a:gd name="connsiteX9" fmla="*/ 1336431 w 6288258"/>
                  <a:gd name="connsiteY9" fmla="*/ 422212 h 816107"/>
                  <a:gd name="connsiteX10" fmla="*/ 1434904 w 6288258"/>
                  <a:gd name="connsiteY10" fmla="*/ 211197 h 816107"/>
                  <a:gd name="connsiteX11" fmla="*/ 1533378 w 6288258"/>
                  <a:gd name="connsiteY11" fmla="*/ 422212 h 816107"/>
                  <a:gd name="connsiteX12" fmla="*/ 1603717 w 6288258"/>
                  <a:gd name="connsiteY12" fmla="*/ 548821 h 816107"/>
                  <a:gd name="connsiteX13" fmla="*/ 1730326 w 6288258"/>
                  <a:gd name="connsiteY13" fmla="*/ 759837 h 816107"/>
                  <a:gd name="connsiteX14" fmla="*/ 2166424 w 6288258"/>
                  <a:gd name="connsiteY14" fmla="*/ 323738 h 816107"/>
                  <a:gd name="connsiteX15" fmla="*/ 2215254 w 6288258"/>
                  <a:gd name="connsiteY15" fmla="*/ 267468 h 816107"/>
                  <a:gd name="connsiteX16" fmla="*/ 4079631 w 6288258"/>
                  <a:gd name="connsiteY16" fmla="*/ 717634 h 816107"/>
                  <a:gd name="connsiteX17" fmla="*/ 4164037 w 6288258"/>
                  <a:gd name="connsiteY17" fmla="*/ 492551 h 816107"/>
                  <a:gd name="connsiteX18" fmla="*/ 4220308 w 6288258"/>
                  <a:gd name="connsiteY18" fmla="*/ 422212 h 816107"/>
                  <a:gd name="connsiteX19" fmla="*/ 4403188 w 6288258"/>
                  <a:gd name="connsiteY19" fmla="*/ 605092 h 816107"/>
                  <a:gd name="connsiteX20" fmla="*/ 4487594 w 6288258"/>
                  <a:gd name="connsiteY20" fmla="*/ 731701 h 816107"/>
                  <a:gd name="connsiteX21" fmla="*/ 4600135 w 6288258"/>
                  <a:gd name="connsiteY21" fmla="*/ 619160 h 816107"/>
                  <a:gd name="connsiteX22" fmla="*/ 4684541 w 6288258"/>
                  <a:gd name="connsiteY22" fmla="*/ 323738 h 816107"/>
                  <a:gd name="connsiteX23" fmla="*/ 4754880 w 6288258"/>
                  <a:gd name="connsiteY23" fmla="*/ 323738 h 816107"/>
                  <a:gd name="connsiteX24" fmla="*/ 4951828 w 6288258"/>
                  <a:gd name="connsiteY24" fmla="*/ 520686 h 816107"/>
                  <a:gd name="connsiteX25" fmla="*/ 5092504 w 6288258"/>
                  <a:gd name="connsiteY25" fmla="*/ 619160 h 816107"/>
                  <a:gd name="connsiteX26" fmla="*/ 5233181 w 6288258"/>
                  <a:gd name="connsiteY26" fmla="*/ 323738 h 816107"/>
                  <a:gd name="connsiteX27" fmla="*/ 5416061 w 6288258"/>
                  <a:gd name="connsiteY27" fmla="*/ 464415 h 816107"/>
                  <a:gd name="connsiteX28" fmla="*/ 5542671 w 6288258"/>
                  <a:gd name="connsiteY28" fmla="*/ 731701 h 816107"/>
                  <a:gd name="connsiteX29" fmla="*/ 5767754 w 6288258"/>
                  <a:gd name="connsiteY29" fmla="*/ 619160 h 816107"/>
                  <a:gd name="connsiteX30" fmla="*/ 5852160 w 6288258"/>
                  <a:gd name="connsiteY30" fmla="*/ 351874 h 816107"/>
                  <a:gd name="connsiteX31" fmla="*/ 5964701 w 6288258"/>
                  <a:gd name="connsiteY31" fmla="*/ 56452 h 816107"/>
                  <a:gd name="connsiteX32" fmla="*/ 6035040 w 6288258"/>
                  <a:gd name="connsiteY32" fmla="*/ 422212 h 816107"/>
                  <a:gd name="connsiteX33" fmla="*/ 6133514 w 6288258"/>
                  <a:gd name="connsiteY33" fmla="*/ 591024 h 816107"/>
                  <a:gd name="connsiteX34" fmla="*/ 6288258 w 6288258"/>
                  <a:gd name="connsiteY34" fmla="*/ 661363 h 816107"/>
                  <a:gd name="connsiteX0" fmla="*/ 0 w 6288258"/>
                  <a:gd name="connsiteY0" fmla="*/ 816107 h 816107"/>
                  <a:gd name="connsiteX1" fmla="*/ 196948 w 6288258"/>
                  <a:gd name="connsiteY1" fmla="*/ 745769 h 816107"/>
                  <a:gd name="connsiteX2" fmla="*/ 356654 w 6288258"/>
                  <a:gd name="connsiteY2" fmla="*/ 281535 h 816107"/>
                  <a:gd name="connsiteX3" fmla="*/ 450166 w 6288258"/>
                  <a:gd name="connsiteY3" fmla="*/ 548821 h 816107"/>
                  <a:gd name="connsiteX4" fmla="*/ 576775 w 6288258"/>
                  <a:gd name="connsiteY4" fmla="*/ 689498 h 816107"/>
                  <a:gd name="connsiteX5" fmla="*/ 731520 w 6288258"/>
                  <a:gd name="connsiteY5" fmla="*/ 464415 h 816107"/>
                  <a:gd name="connsiteX6" fmla="*/ 813446 w 6288258"/>
                  <a:gd name="connsiteY6" fmla="*/ 181 h 816107"/>
                  <a:gd name="connsiteX7" fmla="*/ 1041009 w 6288258"/>
                  <a:gd name="connsiteY7" fmla="*/ 520686 h 816107"/>
                  <a:gd name="connsiteX8" fmla="*/ 1195754 w 6288258"/>
                  <a:gd name="connsiteY8" fmla="*/ 647295 h 816107"/>
                  <a:gd name="connsiteX9" fmla="*/ 1336431 w 6288258"/>
                  <a:gd name="connsiteY9" fmla="*/ 422212 h 816107"/>
                  <a:gd name="connsiteX10" fmla="*/ 1434904 w 6288258"/>
                  <a:gd name="connsiteY10" fmla="*/ 211197 h 816107"/>
                  <a:gd name="connsiteX11" fmla="*/ 1533378 w 6288258"/>
                  <a:gd name="connsiteY11" fmla="*/ 422212 h 816107"/>
                  <a:gd name="connsiteX12" fmla="*/ 1603717 w 6288258"/>
                  <a:gd name="connsiteY12" fmla="*/ 548821 h 816107"/>
                  <a:gd name="connsiteX13" fmla="*/ 2166424 w 6288258"/>
                  <a:gd name="connsiteY13" fmla="*/ 323738 h 816107"/>
                  <a:gd name="connsiteX14" fmla="*/ 2215254 w 6288258"/>
                  <a:gd name="connsiteY14" fmla="*/ 267468 h 816107"/>
                  <a:gd name="connsiteX15" fmla="*/ 4079631 w 6288258"/>
                  <a:gd name="connsiteY15" fmla="*/ 717634 h 816107"/>
                  <a:gd name="connsiteX16" fmla="*/ 4164037 w 6288258"/>
                  <a:gd name="connsiteY16" fmla="*/ 492551 h 816107"/>
                  <a:gd name="connsiteX17" fmla="*/ 4220308 w 6288258"/>
                  <a:gd name="connsiteY17" fmla="*/ 422212 h 816107"/>
                  <a:gd name="connsiteX18" fmla="*/ 4403188 w 6288258"/>
                  <a:gd name="connsiteY18" fmla="*/ 605092 h 816107"/>
                  <a:gd name="connsiteX19" fmla="*/ 4487594 w 6288258"/>
                  <a:gd name="connsiteY19" fmla="*/ 731701 h 816107"/>
                  <a:gd name="connsiteX20" fmla="*/ 4600135 w 6288258"/>
                  <a:gd name="connsiteY20" fmla="*/ 619160 h 816107"/>
                  <a:gd name="connsiteX21" fmla="*/ 4684541 w 6288258"/>
                  <a:gd name="connsiteY21" fmla="*/ 323738 h 816107"/>
                  <a:gd name="connsiteX22" fmla="*/ 4754880 w 6288258"/>
                  <a:gd name="connsiteY22" fmla="*/ 323738 h 816107"/>
                  <a:gd name="connsiteX23" fmla="*/ 4951828 w 6288258"/>
                  <a:gd name="connsiteY23" fmla="*/ 520686 h 816107"/>
                  <a:gd name="connsiteX24" fmla="*/ 5092504 w 6288258"/>
                  <a:gd name="connsiteY24" fmla="*/ 619160 h 816107"/>
                  <a:gd name="connsiteX25" fmla="*/ 5233181 w 6288258"/>
                  <a:gd name="connsiteY25" fmla="*/ 323738 h 816107"/>
                  <a:gd name="connsiteX26" fmla="*/ 5416061 w 6288258"/>
                  <a:gd name="connsiteY26" fmla="*/ 464415 h 816107"/>
                  <a:gd name="connsiteX27" fmla="*/ 5542671 w 6288258"/>
                  <a:gd name="connsiteY27" fmla="*/ 731701 h 816107"/>
                  <a:gd name="connsiteX28" fmla="*/ 5767754 w 6288258"/>
                  <a:gd name="connsiteY28" fmla="*/ 619160 h 816107"/>
                  <a:gd name="connsiteX29" fmla="*/ 5852160 w 6288258"/>
                  <a:gd name="connsiteY29" fmla="*/ 351874 h 816107"/>
                  <a:gd name="connsiteX30" fmla="*/ 5964701 w 6288258"/>
                  <a:gd name="connsiteY30" fmla="*/ 56452 h 816107"/>
                  <a:gd name="connsiteX31" fmla="*/ 6035040 w 6288258"/>
                  <a:gd name="connsiteY31" fmla="*/ 422212 h 816107"/>
                  <a:gd name="connsiteX32" fmla="*/ 6133514 w 6288258"/>
                  <a:gd name="connsiteY32" fmla="*/ 591024 h 816107"/>
                  <a:gd name="connsiteX33" fmla="*/ 6288258 w 6288258"/>
                  <a:gd name="connsiteY33" fmla="*/ 661363 h 816107"/>
                  <a:gd name="connsiteX0" fmla="*/ 0 w 6288258"/>
                  <a:gd name="connsiteY0" fmla="*/ 816107 h 816107"/>
                  <a:gd name="connsiteX1" fmla="*/ 196948 w 6288258"/>
                  <a:gd name="connsiteY1" fmla="*/ 745769 h 816107"/>
                  <a:gd name="connsiteX2" fmla="*/ 356654 w 6288258"/>
                  <a:gd name="connsiteY2" fmla="*/ 281535 h 816107"/>
                  <a:gd name="connsiteX3" fmla="*/ 450166 w 6288258"/>
                  <a:gd name="connsiteY3" fmla="*/ 548821 h 816107"/>
                  <a:gd name="connsiteX4" fmla="*/ 576775 w 6288258"/>
                  <a:gd name="connsiteY4" fmla="*/ 689498 h 816107"/>
                  <a:gd name="connsiteX5" fmla="*/ 731520 w 6288258"/>
                  <a:gd name="connsiteY5" fmla="*/ 464415 h 816107"/>
                  <a:gd name="connsiteX6" fmla="*/ 813446 w 6288258"/>
                  <a:gd name="connsiteY6" fmla="*/ 181 h 816107"/>
                  <a:gd name="connsiteX7" fmla="*/ 1041009 w 6288258"/>
                  <a:gd name="connsiteY7" fmla="*/ 520686 h 816107"/>
                  <a:gd name="connsiteX8" fmla="*/ 1195754 w 6288258"/>
                  <a:gd name="connsiteY8" fmla="*/ 647295 h 816107"/>
                  <a:gd name="connsiteX9" fmla="*/ 1336431 w 6288258"/>
                  <a:gd name="connsiteY9" fmla="*/ 422212 h 816107"/>
                  <a:gd name="connsiteX10" fmla="*/ 1434904 w 6288258"/>
                  <a:gd name="connsiteY10" fmla="*/ 211197 h 816107"/>
                  <a:gd name="connsiteX11" fmla="*/ 1533378 w 6288258"/>
                  <a:gd name="connsiteY11" fmla="*/ 422212 h 816107"/>
                  <a:gd name="connsiteX12" fmla="*/ 2166424 w 6288258"/>
                  <a:gd name="connsiteY12" fmla="*/ 323738 h 816107"/>
                  <a:gd name="connsiteX13" fmla="*/ 2215254 w 6288258"/>
                  <a:gd name="connsiteY13" fmla="*/ 267468 h 816107"/>
                  <a:gd name="connsiteX14" fmla="*/ 4079631 w 6288258"/>
                  <a:gd name="connsiteY14" fmla="*/ 717634 h 816107"/>
                  <a:gd name="connsiteX15" fmla="*/ 4164037 w 6288258"/>
                  <a:gd name="connsiteY15" fmla="*/ 492551 h 816107"/>
                  <a:gd name="connsiteX16" fmla="*/ 4220308 w 6288258"/>
                  <a:gd name="connsiteY16" fmla="*/ 422212 h 816107"/>
                  <a:gd name="connsiteX17" fmla="*/ 4403188 w 6288258"/>
                  <a:gd name="connsiteY17" fmla="*/ 605092 h 816107"/>
                  <a:gd name="connsiteX18" fmla="*/ 4487594 w 6288258"/>
                  <a:gd name="connsiteY18" fmla="*/ 731701 h 816107"/>
                  <a:gd name="connsiteX19" fmla="*/ 4600135 w 6288258"/>
                  <a:gd name="connsiteY19" fmla="*/ 619160 h 816107"/>
                  <a:gd name="connsiteX20" fmla="*/ 4684541 w 6288258"/>
                  <a:gd name="connsiteY20" fmla="*/ 323738 h 816107"/>
                  <a:gd name="connsiteX21" fmla="*/ 4754880 w 6288258"/>
                  <a:gd name="connsiteY21" fmla="*/ 323738 h 816107"/>
                  <a:gd name="connsiteX22" fmla="*/ 4951828 w 6288258"/>
                  <a:gd name="connsiteY22" fmla="*/ 520686 h 816107"/>
                  <a:gd name="connsiteX23" fmla="*/ 5092504 w 6288258"/>
                  <a:gd name="connsiteY23" fmla="*/ 619160 h 816107"/>
                  <a:gd name="connsiteX24" fmla="*/ 5233181 w 6288258"/>
                  <a:gd name="connsiteY24" fmla="*/ 323738 h 816107"/>
                  <a:gd name="connsiteX25" fmla="*/ 5416061 w 6288258"/>
                  <a:gd name="connsiteY25" fmla="*/ 464415 h 816107"/>
                  <a:gd name="connsiteX26" fmla="*/ 5542671 w 6288258"/>
                  <a:gd name="connsiteY26" fmla="*/ 731701 h 816107"/>
                  <a:gd name="connsiteX27" fmla="*/ 5767754 w 6288258"/>
                  <a:gd name="connsiteY27" fmla="*/ 619160 h 816107"/>
                  <a:gd name="connsiteX28" fmla="*/ 5852160 w 6288258"/>
                  <a:gd name="connsiteY28" fmla="*/ 351874 h 816107"/>
                  <a:gd name="connsiteX29" fmla="*/ 5964701 w 6288258"/>
                  <a:gd name="connsiteY29" fmla="*/ 56452 h 816107"/>
                  <a:gd name="connsiteX30" fmla="*/ 6035040 w 6288258"/>
                  <a:gd name="connsiteY30" fmla="*/ 422212 h 816107"/>
                  <a:gd name="connsiteX31" fmla="*/ 6133514 w 6288258"/>
                  <a:gd name="connsiteY31" fmla="*/ 591024 h 816107"/>
                  <a:gd name="connsiteX32" fmla="*/ 6288258 w 6288258"/>
                  <a:gd name="connsiteY32" fmla="*/ 661363 h 816107"/>
                  <a:gd name="connsiteX0" fmla="*/ 0 w 6288258"/>
                  <a:gd name="connsiteY0" fmla="*/ 816107 h 816107"/>
                  <a:gd name="connsiteX1" fmla="*/ 196948 w 6288258"/>
                  <a:gd name="connsiteY1" fmla="*/ 745769 h 816107"/>
                  <a:gd name="connsiteX2" fmla="*/ 356654 w 6288258"/>
                  <a:gd name="connsiteY2" fmla="*/ 281535 h 816107"/>
                  <a:gd name="connsiteX3" fmla="*/ 450166 w 6288258"/>
                  <a:gd name="connsiteY3" fmla="*/ 548821 h 816107"/>
                  <a:gd name="connsiteX4" fmla="*/ 576775 w 6288258"/>
                  <a:gd name="connsiteY4" fmla="*/ 689498 h 816107"/>
                  <a:gd name="connsiteX5" fmla="*/ 731520 w 6288258"/>
                  <a:gd name="connsiteY5" fmla="*/ 464415 h 816107"/>
                  <a:gd name="connsiteX6" fmla="*/ 813446 w 6288258"/>
                  <a:gd name="connsiteY6" fmla="*/ 181 h 816107"/>
                  <a:gd name="connsiteX7" fmla="*/ 1041009 w 6288258"/>
                  <a:gd name="connsiteY7" fmla="*/ 520686 h 816107"/>
                  <a:gd name="connsiteX8" fmla="*/ 1195754 w 6288258"/>
                  <a:gd name="connsiteY8" fmla="*/ 647295 h 816107"/>
                  <a:gd name="connsiteX9" fmla="*/ 1336431 w 6288258"/>
                  <a:gd name="connsiteY9" fmla="*/ 422212 h 816107"/>
                  <a:gd name="connsiteX10" fmla="*/ 1434904 w 6288258"/>
                  <a:gd name="connsiteY10" fmla="*/ 211197 h 816107"/>
                  <a:gd name="connsiteX11" fmla="*/ 1533378 w 6288258"/>
                  <a:gd name="connsiteY11" fmla="*/ 422212 h 816107"/>
                  <a:gd name="connsiteX12" fmla="*/ 2166424 w 6288258"/>
                  <a:gd name="connsiteY12" fmla="*/ 323738 h 816107"/>
                  <a:gd name="connsiteX13" fmla="*/ 4079631 w 6288258"/>
                  <a:gd name="connsiteY13" fmla="*/ 717634 h 816107"/>
                  <a:gd name="connsiteX14" fmla="*/ 4164037 w 6288258"/>
                  <a:gd name="connsiteY14" fmla="*/ 492551 h 816107"/>
                  <a:gd name="connsiteX15" fmla="*/ 4220308 w 6288258"/>
                  <a:gd name="connsiteY15" fmla="*/ 422212 h 816107"/>
                  <a:gd name="connsiteX16" fmla="*/ 4403188 w 6288258"/>
                  <a:gd name="connsiteY16" fmla="*/ 605092 h 816107"/>
                  <a:gd name="connsiteX17" fmla="*/ 4487594 w 6288258"/>
                  <a:gd name="connsiteY17" fmla="*/ 731701 h 816107"/>
                  <a:gd name="connsiteX18" fmla="*/ 4600135 w 6288258"/>
                  <a:gd name="connsiteY18" fmla="*/ 619160 h 816107"/>
                  <a:gd name="connsiteX19" fmla="*/ 4684541 w 6288258"/>
                  <a:gd name="connsiteY19" fmla="*/ 323738 h 816107"/>
                  <a:gd name="connsiteX20" fmla="*/ 4754880 w 6288258"/>
                  <a:gd name="connsiteY20" fmla="*/ 323738 h 816107"/>
                  <a:gd name="connsiteX21" fmla="*/ 4951828 w 6288258"/>
                  <a:gd name="connsiteY21" fmla="*/ 520686 h 816107"/>
                  <a:gd name="connsiteX22" fmla="*/ 5092504 w 6288258"/>
                  <a:gd name="connsiteY22" fmla="*/ 619160 h 816107"/>
                  <a:gd name="connsiteX23" fmla="*/ 5233181 w 6288258"/>
                  <a:gd name="connsiteY23" fmla="*/ 323738 h 816107"/>
                  <a:gd name="connsiteX24" fmla="*/ 5416061 w 6288258"/>
                  <a:gd name="connsiteY24" fmla="*/ 464415 h 816107"/>
                  <a:gd name="connsiteX25" fmla="*/ 5542671 w 6288258"/>
                  <a:gd name="connsiteY25" fmla="*/ 731701 h 816107"/>
                  <a:gd name="connsiteX26" fmla="*/ 5767754 w 6288258"/>
                  <a:gd name="connsiteY26" fmla="*/ 619160 h 816107"/>
                  <a:gd name="connsiteX27" fmla="*/ 5852160 w 6288258"/>
                  <a:gd name="connsiteY27" fmla="*/ 351874 h 816107"/>
                  <a:gd name="connsiteX28" fmla="*/ 5964701 w 6288258"/>
                  <a:gd name="connsiteY28" fmla="*/ 56452 h 816107"/>
                  <a:gd name="connsiteX29" fmla="*/ 6035040 w 6288258"/>
                  <a:gd name="connsiteY29" fmla="*/ 422212 h 816107"/>
                  <a:gd name="connsiteX30" fmla="*/ 6133514 w 6288258"/>
                  <a:gd name="connsiteY30" fmla="*/ 591024 h 816107"/>
                  <a:gd name="connsiteX31" fmla="*/ 6288258 w 6288258"/>
                  <a:gd name="connsiteY31" fmla="*/ 661363 h 816107"/>
                  <a:gd name="connsiteX0" fmla="*/ 0 w 6288258"/>
                  <a:gd name="connsiteY0" fmla="*/ 816107 h 816107"/>
                  <a:gd name="connsiteX1" fmla="*/ 196948 w 6288258"/>
                  <a:gd name="connsiteY1" fmla="*/ 745769 h 816107"/>
                  <a:gd name="connsiteX2" fmla="*/ 356654 w 6288258"/>
                  <a:gd name="connsiteY2" fmla="*/ 281535 h 816107"/>
                  <a:gd name="connsiteX3" fmla="*/ 450166 w 6288258"/>
                  <a:gd name="connsiteY3" fmla="*/ 548821 h 816107"/>
                  <a:gd name="connsiteX4" fmla="*/ 576775 w 6288258"/>
                  <a:gd name="connsiteY4" fmla="*/ 689498 h 816107"/>
                  <a:gd name="connsiteX5" fmla="*/ 731520 w 6288258"/>
                  <a:gd name="connsiteY5" fmla="*/ 464415 h 816107"/>
                  <a:gd name="connsiteX6" fmla="*/ 813446 w 6288258"/>
                  <a:gd name="connsiteY6" fmla="*/ 181 h 816107"/>
                  <a:gd name="connsiteX7" fmla="*/ 1041009 w 6288258"/>
                  <a:gd name="connsiteY7" fmla="*/ 520686 h 816107"/>
                  <a:gd name="connsiteX8" fmla="*/ 1195754 w 6288258"/>
                  <a:gd name="connsiteY8" fmla="*/ 647295 h 816107"/>
                  <a:gd name="connsiteX9" fmla="*/ 1336431 w 6288258"/>
                  <a:gd name="connsiteY9" fmla="*/ 422212 h 816107"/>
                  <a:gd name="connsiteX10" fmla="*/ 1434904 w 6288258"/>
                  <a:gd name="connsiteY10" fmla="*/ 211197 h 816107"/>
                  <a:gd name="connsiteX11" fmla="*/ 1533378 w 6288258"/>
                  <a:gd name="connsiteY11" fmla="*/ 422212 h 816107"/>
                  <a:gd name="connsiteX12" fmla="*/ 4079631 w 6288258"/>
                  <a:gd name="connsiteY12" fmla="*/ 717634 h 816107"/>
                  <a:gd name="connsiteX13" fmla="*/ 4164037 w 6288258"/>
                  <a:gd name="connsiteY13" fmla="*/ 492551 h 816107"/>
                  <a:gd name="connsiteX14" fmla="*/ 4220308 w 6288258"/>
                  <a:gd name="connsiteY14" fmla="*/ 422212 h 816107"/>
                  <a:gd name="connsiteX15" fmla="*/ 4403188 w 6288258"/>
                  <a:gd name="connsiteY15" fmla="*/ 605092 h 816107"/>
                  <a:gd name="connsiteX16" fmla="*/ 4487594 w 6288258"/>
                  <a:gd name="connsiteY16" fmla="*/ 731701 h 816107"/>
                  <a:gd name="connsiteX17" fmla="*/ 4600135 w 6288258"/>
                  <a:gd name="connsiteY17" fmla="*/ 619160 h 816107"/>
                  <a:gd name="connsiteX18" fmla="*/ 4684541 w 6288258"/>
                  <a:gd name="connsiteY18" fmla="*/ 323738 h 816107"/>
                  <a:gd name="connsiteX19" fmla="*/ 4754880 w 6288258"/>
                  <a:gd name="connsiteY19" fmla="*/ 323738 h 816107"/>
                  <a:gd name="connsiteX20" fmla="*/ 4951828 w 6288258"/>
                  <a:gd name="connsiteY20" fmla="*/ 520686 h 816107"/>
                  <a:gd name="connsiteX21" fmla="*/ 5092504 w 6288258"/>
                  <a:gd name="connsiteY21" fmla="*/ 619160 h 816107"/>
                  <a:gd name="connsiteX22" fmla="*/ 5233181 w 6288258"/>
                  <a:gd name="connsiteY22" fmla="*/ 323738 h 816107"/>
                  <a:gd name="connsiteX23" fmla="*/ 5416061 w 6288258"/>
                  <a:gd name="connsiteY23" fmla="*/ 464415 h 816107"/>
                  <a:gd name="connsiteX24" fmla="*/ 5542671 w 6288258"/>
                  <a:gd name="connsiteY24" fmla="*/ 731701 h 816107"/>
                  <a:gd name="connsiteX25" fmla="*/ 5767754 w 6288258"/>
                  <a:gd name="connsiteY25" fmla="*/ 619160 h 816107"/>
                  <a:gd name="connsiteX26" fmla="*/ 5852160 w 6288258"/>
                  <a:gd name="connsiteY26" fmla="*/ 351874 h 816107"/>
                  <a:gd name="connsiteX27" fmla="*/ 5964701 w 6288258"/>
                  <a:gd name="connsiteY27" fmla="*/ 56452 h 816107"/>
                  <a:gd name="connsiteX28" fmla="*/ 6035040 w 6288258"/>
                  <a:gd name="connsiteY28" fmla="*/ 422212 h 816107"/>
                  <a:gd name="connsiteX29" fmla="*/ 6133514 w 6288258"/>
                  <a:gd name="connsiteY29" fmla="*/ 591024 h 816107"/>
                  <a:gd name="connsiteX30" fmla="*/ 6288258 w 6288258"/>
                  <a:gd name="connsiteY30" fmla="*/ 661363 h 816107"/>
                  <a:gd name="connsiteX0" fmla="*/ 0 w 6288258"/>
                  <a:gd name="connsiteY0" fmla="*/ 816107 h 816107"/>
                  <a:gd name="connsiteX1" fmla="*/ 196948 w 6288258"/>
                  <a:gd name="connsiteY1" fmla="*/ 745769 h 816107"/>
                  <a:gd name="connsiteX2" fmla="*/ 356654 w 6288258"/>
                  <a:gd name="connsiteY2" fmla="*/ 281535 h 816107"/>
                  <a:gd name="connsiteX3" fmla="*/ 450166 w 6288258"/>
                  <a:gd name="connsiteY3" fmla="*/ 548821 h 816107"/>
                  <a:gd name="connsiteX4" fmla="*/ 576775 w 6288258"/>
                  <a:gd name="connsiteY4" fmla="*/ 689498 h 816107"/>
                  <a:gd name="connsiteX5" fmla="*/ 731520 w 6288258"/>
                  <a:gd name="connsiteY5" fmla="*/ 464415 h 816107"/>
                  <a:gd name="connsiteX6" fmla="*/ 813446 w 6288258"/>
                  <a:gd name="connsiteY6" fmla="*/ 181 h 816107"/>
                  <a:gd name="connsiteX7" fmla="*/ 1041009 w 6288258"/>
                  <a:gd name="connsiteY7" fmla="*/ 520686 h 816107"/>
                  <a:gd name="connsiteX8" fmla="*/ 1195754 w 6288258"/>
                  <a:gd name="connsiteY8" fmla="*/ 647295 h 816107"/>
                  <a:gd name="connsiteX9" fmla="*/ 1336431 w 6288258"/>
                  <a:gd name="connsiteY9" fmla="*/ 422212 h 816107"/>
                  <a:gd name="connsiteX10" fmla="*/ 1434904 w 6288258"/>
                  <a:gd name="connsiteY10" fmla="*/ 211197 h 816107"/>
                  <a:gd name="connsiteX11" fmla="*/ 4079631 w 6288258"/>
                  <a:gd name="connsiteY11" fmla="*/ 717634 h 816107"/>
                  <a:gd name="connsiteX12" fmla="*/ 4164037 w 6288258"/>
                  <a:gd name="connsiteY12" fmla="*/ 492551 h 816107"/>
                  <a:gd name="connsiteX13" fmla="*/ 4220308 w 6288258"/>
                  <a:gd name="connsiteY13" fmla="*/ 422212 h 816107"/>
                  <a:gd name="connsiteX14" fmla="*/ 4403188 w 6288258"/>
                  <a:gd name="connsiteY14" fmla="*/ 605092 h 816107"/>
                  <a:gd name="connsiteX15" fmla="*/ 4487594 w 6288258"/>
                  <a:gd name="connsiteY15" fmla="*/ 731701 h 816107"/>
                  <a:gd name="connsiteX16" fmla="*/ 4600135 w 6288258"/>
                  <a:gd name="connsiteY16" fmla="*/ 619160 h 816107"/>
                  <a:gd name="connsiteX17" fmla="*/ 4684541 w 6288258"/>
                  <a:gd name="connsiteY17" fmla="*/ 323738 h 816107"/>
                  <a:gd name="connsiteX18" fmla="*/ 4754880 w 6288258"/>
                  <a:gd name="connsiteY18" fmla="*/ 323738 h 816107"/>
                  <a:gd name="connsiteX19" fmla="*/ 4951828 w 6288258"/>
                  <a:gd name="connsiteY19" fmla="*/ 520686 h 816107"/>
                  <a:gd name="connsiteX20" fmla="*/ 5092504 w 6288258"/>
                  <a:gd name="connsiteY20" fmla="*/ 619160 h 816107"/>
                  <a:gd name="connsiteX21" fmla="*/ 5233181 w 6288258"/>
                  <a:gd name="connsiteY21" fmla="*/ 323738 h 816107"/>
                  <a:gd name="connsiteX22" fmla="*/ 5416061 w 6288258"/>
                  <a:gd name="connsiteY22" fmla="*/ 464415 h 816107"/>
                  <a:gd name="connsiteX23" fmla="*/ 5542671 w 6288258"/>
                  <a:gd name="connsiteY23" fmla="*/ 731701 h 816107"/>
                  <a:gd name="connsiteX24" fmla="*/ 5767754 w 6288258"/>
                  <a:gd name="connsiteY24" fmla="*/ 619160 h 816107"/>
                  <a:gd name="connsiteX25" fmla="*/ 5852160 w 6288258"/>
                  <a:gd name="connsiteY25" fmla="*/ 351874 h 816107"/>
                  <a:gd name="connsiteX26" fmla="*/ 5964701 w 6288258"/>
                  <a:gd name="connsiteY26" fmla="*/ 56452 h 816107"/>
                  <a:gd name="connsiteX27" fmla="*/ 6035040 w 6288258"/>
                  <a:gd name="connsiteY27" fmla="*/ 422212 h 816107"/>
                  <a:gd name="connsiteX28" fmla="*/ 6133514 w 6288258"/>
                  <a:gd name="connsiteY28" fmla="*/ 591024 h 816107"/>
                  <a:gd name="connsiteX29" fmla="*/ 6288258 w 6288258"/>
                  <a:gd name="connsiteY29" fmla="*/ 661363 h 816107"/>
                  <a:gd name="connsiteX0" fmla="*/ 0 w 6288258"/>
                  <a:gd name="connsiteY0" fmla="*/ 816107 h 816107"/>
                  <a:gd name="connsiteX1" fmla="*/ 196948 w 6288258"/>
                  <a:gd name="connsiteY1" fmla="*/ 745769 h 816107"/>
                  <a:gd name="connsiteX2" fmla="*/ 356654 w 6288258"/>
                  <a:gd name="connsiteY2" fmla="*/ 281535 h 816107"/>
                  <a:gd name="connsiteX3" fmla="*/ 450166 w 6288258"/>
                  <a:gd name="connsiteY3" fmla="*/ 548821 h 816107"/>
                  <a:gd name="connsiteX4" fmla="*/ 576775 w 6288258"/>
                  <a:gd name="connsiteY4" fmla="*/ 689498 h 816107"/>
                  <a:gd name="connsiteX5" fmla="*/ 731520 w 6288258"/>
                  <a:gd name="connsiteY5" fmla="*/ 464415 h 816107"/>
                  <a:gd name="connsiteX6" fmla="*/ 813446 w 6288258"/>
                  <a:gd name="connsiteY6" fmla="*/ 181 h 816107"/>
                  <a:gd name="connsiteX7" fmla="*/ 1041009 w 6288258"/>
                  <a:gd name="connsiteY7" fmla="*/ 520686 h 816107"/>
                  <a:gd name="connsiteX8" fmla="*/ 1195754 w 6288258"/>
                  <a:gd name="connsiteY8" fmla="*/ 647295 h 816107"/>
                  <a:gd name="connsiteX9" fmla="*/ 1336431 w 6288258"/>
                  <a:gd name="connsiteY9" fmla="*/ 422212 h 816107"/>
                  <a:gd name="connsiteX10" fmla="*/ 4079631 w 6288258"/>
                  <a:gd name="connsiteY10" fmla="*/ 717634 h 816107"/>
                  <a:gd name="connsiteX11" fmla="*/ 4164037 w 6288258"/>
                  <a:gd name="connsiteY11" fmla="*/ 492551 h 816107"/>
                  <a:gd name="connsiteX12" fmla="*/ 4220308 w 6288258"/>
                  <a:gd name="connsiteY12" fmla="*/ 422212 h 816107"/>
                  <a:gd name="connsiteX13" fmla="*/ 4403188 w 6288258"/>
                  <a:gd name="connsiteY13" fmla="*/ 605092 h 816107"/>
                  <a:gd name="connsiteX14" fmla="*/ 4487594 w 6288258"/>
                  <a:gd name="connsiteY14" fmla="*/ 731701 h 816107"/>
                  <a:gd name="connsiteX15" fmla="*/ 4600135 w 6288258"/>
                  <a:gd name="connsiteY15" fmla="*/ 619160 h 816107"/>
                  <a:gd name="connsiteX16" fmla="*/ 4684541 w 6288258"/>
                  <a:gd name="connsiteY16" fmla="*/ 323738 h 816107"/>
                  <a:gd name="connsiteX17" fmla="*/ 4754880 w 6288258"/>
                  <a:gd name="connsiteY17" fmla="*/ 323738 h 816107"/>
                  <a:gd name="connsiteX18" fmla="*/ 4951828 w 6288258"/>
                  <a:gd name="connsiteY18" fmla="*/ 520686 h 816107"/>
                  <a:gd name="connsiteX19" fmla="*/ 5092504 w 6288258"/>
                  <a:gd name="connsiteY19" fmla="*/ 619160 h 816107"/>
                  <a:gd name="connsiteX20" fmla="*/ 5233181 w 6288258"/>
                  <a:gd name="connsiteY20" fmla="*/ 323738 h 816107"/>
                  <a:gd name="connsiteX21" fmla="*/ 5416061 w 6288258"/>
                  <a:gd name="connsiteY21" fmla="*/ 464415 h 816107"/>
                  <a:gd name="connsiteX22" fmla="*/ 5542671 w 6288258"/>
                  <a:gd name="connsiteY22" fmla="*/ 731701 h 816107"/>
                  <a:gd name="connsiteX23" fmla="*/ 5767754 w 6288258"/>
                  <a:gd name="connsiteY23" fmla="*/ 619160 h 816107"/>
                  <a:gd name="connsiteX24" fmla="*/ 5852160 w 6288258"/>
                  <a:gd name="connsiteY24" fmla="*/ 351874 h 816107"/>
                  <a:gd name="connsiteX25" fmla="*/ 5964701 w 6288258"/>
                  <a:gd name="connsiteY25" fmla="*/ 56452 h 816107"/>
                  <a:gd name="connsiteX26" fmla="*/ 6035040 w 6288258"/>
                  <a:gd name="connsiteY26" fmla="*/ 422212 h 816107"/>
                  <a:gd name="connsiteX27" fmla="*/ 6133514 w 6288258"/>
                  <a:gd name="connsiteY27" fmla="*/ 591024 h 816107"/>
                  <a:gd name="connsiteX28" fmla="*/ 6288258 w 6288258"/>
                  <a:gd name="connsiteY28" fmla="*/ 661363 h 816107"/>
                  <a:gd name="connsiteX0" fmla="*/ 0 w 6288258"/>
                  <a:gd name="connsiteY0" fmla="*/ 816107 h 816107"/>
                  <a:gd name="connsiteX1" fmla="*/ 196948 w 6288258"/>
                  <a:gd name="connsiteY1" fmla="*/ 745769 h 816107"/>
                  <a:gd name="connsiteX2" fmla="*/ 356654 w 6288258"/>
                  <a:gd name="connsiteY2" fmla="*/ 281535 h 816107"/>
                  <a:gd name="connsiteX3" fmla="*/ 450166 w 6288258"/>
                  <a:gd name="connsiteY3" fmla="*/ 548821 h 816107"/>
                  <a:gd name="connsiteX4" fmla="*/ 576775 w 6288258"/>
                  <a:gd name="connsiteY4" fmla="*/ 689498 h 816107"/>
                  <a:gd name="connsiteX5" fmla="*/ 731520 w 6288258"/>
                  <a:gd name="connsiteY5" fmla="*/ 464415 h 816107"/>
                  <a:gd name="connsiteX6" fmla="*/ 813446 w 6288258"/>
                  <a:gd name="connsiteY6" fmla="*/ 181 h 816107"/>
                  <a:gd name="connsiteX7" fmla="*/ 1041009 w 6288258"/>
                  <a:gd name="connsiteY7" fmla="*/ 520686 h 816107"/>
                  <a:gd name="connsiteX8" fmla="*/ 1195754 w 6288258"/>
                  <a:gd name="connsiteY8" fmla="*/ 647295 h 816107"/>
                  <a:gd name="connsiteX9" fmla="*/ 4079631 w 6288258"/>
                  <a:gd name="connsiteY9" fmla="*/ 717634 h 816107"/>
                  <a:gd name="connsiteX10" fmla="*/ 4164037 w 6288258"/>
                  <a:gd name="connsiteY10" fmla="*/ 492551 h 816107"/>
                  <a:gd name="connsiteX11" fmla="*/ 4220308 w 6288258"/>
                  <a:gd name="connsiteY11" fmla="*/ 422212 h 816107"/>
                  <a:gd name="connsiteX12" fmla="*/ 4403188 w 6288258"/>
                  <a:gd name="connsiteY12" fmla="*/ 605092 h 816107"/>
                  <a:gd name="connsiteX13" fmla="*/ 4487594 w 6288258"/>
                  <a:gd name="connsiteY13" fmla="*/ 731701 h 816107"/>
                  <a:gd name="connsiteX14" fmla="*/ 4600135 w 6288258"/>
                  <a:gd name="connsiteY14" fmla="*/ 619160 h 816107"/>
                  <a:gd name="connsiteX15" fmla="*/ 4684541 w 6288258"/>
                  <a:gd name="connsiteY15" fmla="*/ 323738 h 816107"/>
                  <a:gd name="connsiteX16" fmla="*/ 4754880 w 6288258"/>
                  <a:gd name="connsiteY16" fmla="*/ 323738 h 816107"/>
                  <a:gd name="connsiteX17" fmla="*/ 4951828 w 6288258"/>
                  <a:gd name="connsiteY17" fmla="*/ 520686 h 816107"/>
                  <a:gd name="connsiteX18" fmla="*/ 5092504 w 6288258"/>
                  <a:gd name="connsiteY18" fmla="*/ 619160 h 816107"/>
                  <a:gd name="connsiteX19" fmla="*/ 5233181 w 6288258"/>
                  <a:gd name="connsiteY19" fmla="*/ 323738 h 816107"/>
                  <a:gd name="connsiteX20" fmla="*/ 5416061 w 6288258"/>
                  <a:gd name="connsiteY20" fmla="*/ 464415 h 816107"/>
                  <a:gd name="connsiteX21" fmla="*/ 5542671 w 6288258"/>
                  <a:gd name="connsiteY21" fmla="*/ 731701 h 816107"/>
                  <a:gd name="connsiteX22" fmla="*/ 5767754 w 6288258"/>
                  <a:gd name="connsiteY22" fmla="*/ 619160 h 816107"/>
                  <a:gd name="connsiteX23" fmla="*/ 5852160 w 6288258"/>
                  <a:gd name="connsiteY23" fmla="*/ 351874 h 816107"/>
                  <a:gd name="connsiteX24" fmla="*/ 5964701 w 6288258"/>
                  <a:gd name="connsiteY24" fmla="*/ 56452 h 816107"/>
                  <a:gd name="connsiteX25" fmla="*/ 6035040 w 6288258"/>
                  <a:gd name="connsiteY25" fmla="*/ 422212 h 816107"/>
                  <a:gd name="connsiteX26" fmla="*/ 6133514 w 6288258"/>
                  <a:gd name="connsiteY26" fmla="*/ 591024 h 816107"/>
                  <a:gd name="connsiteX27" fmla="*/ 6288258 w 6288258"/>
                  <a:gd name="connsiteY27" fmla="*/ 661363 h 816107"/>
                  <a:gd name="connsiteX0" fmla="*/ 0 w 6288258"/>
                  <a:gd name="connsiteY0" fmla="*/ 816107 h 816107"/>
                  <a:gd name="connsiteX1" fmla="*/ 196948 w 6288258"/>
                  <a:gd name="connsiteY1" fmla="*/ 745769 h 816107"/>
                  <a:gd name="connsiteX2" fmla="*/ 356654 w 6288258"/>
                  <a:gd name="connsiteY2" fmla="*/ 281535 h 816107"/>
                  <a:gd name="connsiteX3" fmla="*/ 450166 w 6288258"/>
                  <a:gd name="connsiteY3" fmla="*/ 548821 h 816107"/>
                  <a:gd name="connsiteX4" fmla="*/ 576775 w 6288258"/>
                  <a:gd name="connsiteY4" fmla="*/ 689498 h 816107"/>
                  <a:gd name="connsiteX5" fmla="*/ 731520 w 6288258"/>
                  <a:gd name="connsiteY5" fmla="*/ 464415 h 816107"/>
                  <a:gd name="connsiteX6" fmla="*/ 813446 w 6288258"/>
                  <a:gd name="connsiteY6" fmla="*/ 181 h 816107"/>
                  <a:gd name="connsiteX7" fmla="*/ 1041009 w 6288258"/>
                  <a:gd name="connsiteY7" fmla="*/ 520686 h 816107"/>
                  <a:gd name="connsiteX8" fmla="*/ 4079631 w 6288258"/>
                  <a:gd name="connsiteY8" fmla="*/ 717634 h 816107"/>
                  <a:gd name="connsiteX9" fmla="*/ 4164037 w 6288258"/>
                  <a:gd name="connsiteY9" fmla="*/ 492551 h 816107"/>
                  <a:gd name="connsiteX10" fmla="*/ 4220308 w 6288258"/>
                  <a:gd name="connsiteY10" fmla="*/ 422212 h 816107"/>
                  <a:gd name="connsiteX11" fmla="*/ 4403188 w 6288258"/>
                  <a:gd name="connsiteY11" fmla="*/ 605092 h 816107"/>
                  <a:gd name="connsiteX12" fmla="*/ 4487594 w 6288258"/>
                  <a:gd name="connsiteY12" fmla="*/ 731701 h 816107"/>
                  <a:gd name="connsiteX13" fmla="*/ 4600135 w 6288258"/>
                  <a:gd name="connsiteY13" fmla="*/ 619160 h 816107"/>
                  <a:gd name="connsiteX14" fmla="*/ 4684541 w 6288258"/>
                  <a:gd name="connsiteY14" fmla="*/ 323738 h 816107"/>
                  <a:gd name="connsiteX15" fmla="*/ 4754880 w 6288258"/>
                  <a:gd name="connsiteY15" fmla="*/ 323738 h 816107"/>
                  <a:gd name="connsiteX16" fmla="*/ 4951828 w 6288258"/>
                  <a:gd name="connsiteY16" fmla="*/ 520686 h 816107"/>
                  <a:gd name="connsiteX17" fmla="*/ 5092504 w 6288258"/>
                  <a:gd name="connsiteY17" fmla="*/ 619160 h 816107"/>
                  <a:gd name="connsiteX18" fmla="*/ 5233181 w 6288258"/>
                  <a:gd name="connsiteY18" fmla="*/ 323738 h 816107"/>
                  <a:gd name="connsiteX19" fmla="*/ 5416061 w 6288258"/>
                  <a:gd name="connsiteY19" fmla="*/ 464415 h 816107"/>
                  <a:gd name="connsiteX20" fmla="*/ 5542671 w 6288258"/>
                  <a:gd name="connsiteY20" fmla="*/ 731701 h 816107"/>
                  <a:gd name="connsiteX21" fmla="*/ 5767754 w 6288258"/>
                  <a:gd name="connsiteY21" fmla="*/ 619160 h 816107"/>
                  <a:gd name="connsiteX22" fmla="*/ 5852160 w 6288258"/>
                  <a:gd name="connsiteY22" fmla="*/ 351874 h 816107"/>
                  <a:gd name="connsiteX23" fmla="*/ 5964701 w 6288258"/>
                  <a:gd name="connsiteY23" fmla="*/ 56452 h 816107"/>
                  <a:gd name="connsiteX24" fmla="*/ 6035040 w 6288258"/>
                  <a:gd name="connsiteY24" fmla="*/ 422212 h 816107"/>
                  <a:gd name="connsiteX25" fmla="*/ 6133514 w 6288258"/>
                  <a:gd name="connsiteY25" fmla="*/ 591024 h 816107"/>
                  <a:gd name="connsiteX26" fmla="*/ 6288258 w 6288258"/>
                  <a:gd name="connsiteY26" fmla="*/ 661363 h 816107"/>
                  <a:gd name="connsiteX0" fmla="*/ 0 w 6288258"/>
                  <a:gd name="connsiteY0" fmla="*/ 819092 h 819092"/>
                  <a:gd name="connsiteX1" fmla="*/ 196948 w 6288258"/>
                  <a:gd name="connsiteY1" fmla="*/ 748754 h 819092"/>
                  <a:gd name="connsiteX2" fmla="*/ 356654 w 6288258"/>
                  <a:gd name="connsiteY2" fmla="*/ 284520 h 819092"/>
                  <a:gd name="connsiteX3" fmla="*/ 450166 w 6288258"/>
                  <a:gd name="connsiteY3" fmla="*/ 551806 h 819092"/>
                  <a:gd name="connsiteX4" fmla="*/ 576775 w 6288258"/>
                  <a:gd name="connsiteY4" fmla="*/ 692483 h 819092"/>
                  <a:gd name="connsiteX5" fmla="*/ 731520 w 6288258"/>
                  <a:gd name="connsiteY5" fmla="*/ 467400 h 819092"/>
                  <a:gd name="connsiteX6" fmla="*/ 813446 w 6288258"/>
                  <a:gd name="connsiteY6" fmla="*/ 3166 h 819092"/>
                  <a:gd name="connsiteX7" fmla="*/ 4079631 w 6288258"/>
                  <a:gd name="connsiteY7" fmla="*/ 720619 h 819092"/>
                  <a:gd name="connsiteX8" fmla="*/ 4164037 w 6288258"/>
                  <a:gd name="connsiteY8" fmla="*/ 495536 h 819092"/>
                  <a:gd name="connsiteX9" fmla="*/ 4220308 w 6288258"/>
                  <a:gd name="connsiteY9" fmla="*/ 425197 h 819092"/>
                  <a:gd name="connsiteX10" fmla="*/ 4403188 w 6288258"/>
                  <a:gd name="connsiteY10" fmla="*/ 608077 h 819092"/>
                  <a:gd name="connsiteX11" fmla="*/ 4487594 w 6288258"/>
                  <a:gd name="connsiteY11" fmla="*/ 734686 h 819092"/>
                  <a:gd name="connsiteX12" fmla="*/ 4600135 w 6288258"/>
                  <a:gd name="connsiteY12" fmla="*/ 622145 h 819092"/>
                  <a:gd name="connsiteX13" fmla="*/ 4684541 w 6288258"/>
                  <a:gd name="connsiteY13" fmla="*/ 326723 h 819092"/>
                  <a:gd name="connsiteX14" fmla="*/ 4754880 w 6288258"/>
                  <a:gd name="connsiteY14" fmla="*/ 326723 h 819092"/>
                  <a:gd name="connsiteX15" fmla="*/ 4951828 w 6288258"/>
                  <a:gd name="connsiteY15" fmla="*/ 523671 h 819092"/>
                  <a:gd name="connsiteX16" fmla="*/ 5092504 w 6288258"/>
                  <a:gd name="connsiteY16" fmla="*/ 622145 h 819092"/>
                  <a:gd name="connsiteX17" fmla="*/ 5233181 w 6288258"/>
                  <a:gd name="connsiteY17" fmla="*/ 326723 h 819092"/>
                  <a:gd name="connsiteX18" fmla="*/ 5416061 w 6288258"/>
                  <a:gd name="connsiteY18" fmla="*/ 467400 h 819092"/>
                  <a:gd name="connsiteX19" fmla="*/ 5542671 w 6288258"/>
                  <a:gd name="connsiteY19" fmla="*/ 734686 h 819092"/>
                  <a:gd name="connsiteX20" fmla="*/ 5767754 w 6288258"/>
                  <a:gd name="connsiteY20" fmla="*/ 622145 h 819092"/>
                  <a:gd name="connsiteX21" fmla="*/ 5852160 w 6288258"/>
                  <a:gd name="connsiteY21" fmla="*/ 354859 h 819092"/>
                  <a:gd name="connsiteX22" fmla="*/ 5964701 w 6288258"/>
                  <a:gd name="connsiteY22" fmla="*/ 59437 h 819092"/>
                  <a:gd name="connsiteX23" fmla="*/ 6035040 w 6288258"/>
                  <a:gd name="connsiteY23" fmla="*/ 425197 h 819092"/>
                  <a:gd name="connsiteX24" fmla="*/ 6133514 w 6288258"/>
                  <a:gd name="connsiteY24" fmla="*/ 594009 h 819092"/>
                  <a:gd name="connsiteX25" fmla="*/ 6288258 w 6288258"/>
                  <a:gd name="connsiteY25" fmla="*/ 664348 h 819092"/>
                  <a:gd name="connsiteX0" fmla="*/ 0 w 6288258"/>
                  <a:gd name="connsiteY0" fmla="*/ 760120 h 760120"/>
                  <a:gd name="connsiteX1" fmla="*/ 196948 w 6288258"/>
                  <a:gd name="connsiteY1" fmla="*/ 689782 h 760120"/>
                  <a:gd name="connsiteX2" fmla="*/ 356654 w 6288258"/>
                  <a:gd name="connsiteY2" fmla="*/ 225548 h 760120"/>
                  <a:gd name="connsiteX3" fmla="*/ 450166 w 6288258"/>
                  <a:gd name="connsiteY3" fmla="*/ 492834 h 760120"/>
                  <a:gd name="connsiteX4" fmla="*/ 576775 w 6288258"/>
                  <a:gd name="connsiteY4" fmla="*/ 633511 h 760120"/>
                  <a:gd name="connsiteX5" fmla="*/ 731520 w 6288258"/>
                  <a:gd name="connsiteY5" fmla="*/ 408428 h 760120"/>
                  <a:gd name="connsiteX6" fmla="*/ 4079631 w 6288258"/>
                  <a:gd name="connsiteY6" fmla="*/ 661647 h 760120"/>
                  <a:gd name="connsiteX7" fmla="*/ 4164037 w 6288258"/>
                  <a:gd name="connsiteY7" fmla="*/ 436564 h 760120"/>
                  <a:gd name="connsiteX8" fmla="*/ 4220308 w 6288258"/>
                  <a:gd name="connsiteY8" fmla="*/ 366225 h 760120"/>
                  <a:gd name="connsiteX9" fmla="*/ 4403188 w 6288258"/>
                  <a:gd name="connsiteY9" fmla="*/ 549105 h 760120"/>
                  <a:gd name="connsiteX10" fmla="*/ 4487594 w 6288258"/>
                  <a:gd name="connsiteY10" fmla="*/ 675714 h 760120"/>
                  <a:gd name="connsiteX11" fmla="*/ 4600135 w 6288258"/>
                  <a:gd name="connsiteY11" fmla="*/ 563173 h 760120"/>
                  <a:gd name="connsiteX12" fmla="*/ 4684541 w 6288258"/>
                  <a:gd name="connsiteY12" fmla="*/ 267751 h 760120"/>
                  <a:gd name="connsiteX13" fmla="*/ 4754880 w 6288258"/>
                  <a:gd name="connsiteY13" fmla="*/ 267751 h 760120"/>
                  <a:gd name="connsiteX14" fmla="*/ 4951828 w 6288258"/>
                  <a:gd name="connsiteY14" fmla="*/ 464699 h 760120"/>
                  <a:gd name="connsiteX15" fmla="*/ 5092504 w 6288258"/>
                  <a:gd name="connsiteY15" fmla="*/ 563173 h 760120"/>
                  <a:gd name="connsiteX16" fmla="*/ 5233181 w 6288258"/>
                  <a:gd name="connsiteY16" fmla="*/ 267751 h 760120"/>
                  <a:gd name="connsiteX17" fmla="*/ 5416061 w 6288258"/>
                  <a:gd name="connsiteY17" fmla="*/ 408428 h 760120"/>
                  <a:gd name="connsiteX18" fmla="*/ 5542671 w 6288258"/>
                  <a:gd name="connsiteY18" fmla="*/ 675714 h 760120"/>
                  <a:gd name="connsiteX19" fmla="*/ 5767754 w 6288258"/>
                  <a:gd name="connsiteY19" fmla="*/ 563173 h 760120"/>
                  <a:gd name="connsiteX20" fmla="*/ 5852160 w 6288258"/>
                  <a:gd name="connsiteY20" fmla="*/ 295887 h 760120"/>
                  <a:gd name="connsiteX21" fmla="*/ 5964701 w 6288258"/>
                  <a:gd name="connsiteY21" fmla="*/ 465 h 760120"/>
                  <a:gd name="connsiteX22" fmla="*/ 6035040 w 6288258"/>
                  <a:gd name="connsiteY22" fmla="*/ 366225 h 760120"/>
                  <a:gd name="connsiteX23" fmla="*/ 6133514 w 6288258"/>
                  <a:gd name="connsiteY23" fmla="*/ 535037 h 760120"/>
                  <a:gd name="connsiteX24" fmla="*/ 6288258 w 6288258"/>
                  <a:gd name="connsiteY24" fmla="*/ 605376 h 760120"/>
                  <a:gd name="connsiteX0" fmla="*/ 0 w 6288258"/>
                  <a:gd name="connsiteY0" fmla="*/ 760120 h 760120"/>
                  <a:gd name="connsiteX1" fmla="*/ 196948 w 6288258"/>
                  <a:gd name="connsiteY1" fmla="*/ 689782 h 760120"/>
                  <a:gd name="connsiteX2" fmla="*/ 356654 w 6288258"/>
                  <a:gd name="connsiteY2" fmla="*/ 225548 h 760120"/>
                  <a:gd name="connsiteX3" fmla="*/ 450166 w 6288258"/>
                  <a:gd name="connsiteY3" fmla="*/ 492834 h 760120"/>
                  <a:gd name="connsiteX4" fmla="*/ 576775 w 6288258"/>
                  <a:gd name="connsiteY4" fmla="*/ 633511 h 760120"/>
                  <a:gd name="connsiteX5" fmla="*/ 4079631 w 6288258"/>
                  <a:gd name="connsiteY5" fmla="*/ 661647 h 760120"/>
                  <a:gd name="connsiteX6" fmla="*/ 4164037 w 6288258"/>
                  <a:gd name="connsiteY6" fmla="*/ 436564 h 760120"/>
                  <a:gd name="connsiteX7" fmla="*/ 4220308 w 6288258"/>
                  <a:gd name="connsiteY7" fmla="*/ 366225 h 760120"/>
                  <a:gd name="connsiteX8" fmla="*/ 4403188 w 6288258"/>
                  <a:gd name="connsiteY8" fmla="*/ 549105 h 760120"/>
                  <a:gd name="connsiteX9" fmla="*/ 4487594 w 6288258"/>
                  <a:gd name="connsiteY9" fmla="*/ 675714 h 760120"/>
                  <a:gd name="connsiteX10" fmla="*/ 4600135 w 6288258"/>
                  <a:gd name="connsiteY10" fmla="*/ 563173 h 760120"/>
                  <a:gd name="connsiteX11" fmla="*/ 4684541 w 6288258"/>
                  <a:gd name="connsiteY11" fmla="*/ 267751 h 760120"/>
                  <a:gd name="connsiteX12" fmla="*/ 4754880 w 6288258"/>
                  <a:gd name="connsiteY12" fmla="*/ 267751 h 760120"/>
                  <a:gd name="connsiteX13" fmla="*/ 4951828 w 6288258"/>
                  <a:gd name="connsiteY13" fmla="*/ 464699 h 760120"/>
                  <a:gd name="connsiteX14" fmla="*/ 5092504 w 6288258"/>
                  <a:gd name="connsiteY14" fmla="*/ 563173 h 760120"/>
                  <a:gd name="connsiteX15" fmla="*/ 5233181 w 6288258"/>
                  <a:gd name="connsiteY15" fmla="*/ 267751 h 760120"/>
                  <a:gd name="connsiteX16" fmla="*/ 5416061 w 6288258"/>
                  <a:gd name="connsiteY16" fmla="*/ 408428 h 760120"/>
                  <a:gd name="connsiteX17" fmla="*/ 5542671 w 6288258"/>
                  <a:gd name="connsiteY17" fmla="*/ 675714 h 760120"/>
                  <a:gd name="connsiteX18" fmla="*/ 5767754 w 6288258"/>
                  <a:gd name="connsiteY18" fmla="*/ 563173 h 760120"/>
                  <a:gd name="connsiteX19" fmla="*/ 5852160 w 6288258"/>
                  <a:gd name="connsiteY19" fmla="*/ 295887 h 760120"/>
                  <a:gd name="connsiteX20" fmla="*/ 5964701 w 6288258"/>
                  <a:gd name="connsiteY20" fmla="*/ 465 h 760120"/>
                  <a:gd name="connsiteX21" fmla="*/ 6035040 w 6288258"/>
                  <a:gd name="connsiteY21" fmla="*/ 366225 h 760120"/>
                  <a:gd name="connsiteX22" fmla="*/ 6133514 w 6288258"/>
                  <a:gd name="connsiteY22" fmla="*/ 535037 h 760120"/>
                  <a:gd name="connsiteX23" fmla="*/ 6288258 w 6288258"/>
                  <a:gd name="connsiteY23" fmla="*/ 605376 h 760120"/>
                  <a:gd name="connsiteX0" fmla="*/ 0 w 6288258"/>
                  <a:gd name="connsiteY0" fmla="*/ 760120 h 760120"/>
                  <a:gd name="connsiteX1" fmla="*/ 196948 w 6288258"/>
                  <a:gd name="connsiteY1" fmla="*/ 689782 h 760120"/>
                  <a:gd name="connsiteX2" fmla="*/ 356654 w 6288258"/>
                  <a:gd name="connsiteY2" fmla="*/ 225548 h 760120"/>
                  <a:gd name="connsiteX3" fmla="*/ 450166 w 6288258"/>
                  <a:gd name="connsiteY3" fmla="*/ 492834 h 760120"/>
                  <a:gd name="connsiteX4" fmla="*/ 4079631 w 6288258"/>
                  <a:gd name="connsiteY4" fmla="*/ 661647 h 760120"/>
                  <a:gd name="connsiteX5" fmla="*/ 4164037 w 6288258"/>
                  <a:gd name="connsiteY5" fmla="*/ 436564 h 760120"/>
                  <a:gd name="connsiteX6" fmla="*/ 4220308 w 6288258"/>
                  <a:gd name="connsiteY6" fmla="*/ 366225 h 760120"/>
                  <a:gd name="connsiteX7" fmla="*/ 4403188 w 6288258"/>
                  <a:gd name="connsiteY7" fmla="*/ 549105 h 760120"/>
                  <a:gd name="connsiteX8" fmla="*/ 4487594 w 6288258"/>
                  <a:gd name="connsiteY8" fmla="*/ 675714 h 760120"/>
                  <a:gd name="connsiteX9" fmla="*/ 4600135 w 6288258"/>
                  <a:gd name="connsiteY9" fmla="*/ 563173 h 760120"/>
                  <a:gd name="connsiteX10" fmla="*/ 4684541 w 6288258"/>
                  <a:gd name="connsiteY10" fmla="*/ 267751 h 760120"/>
                  <a:gd name="connsiteX11" fmla="*/ 4754880 w 6288258"/>
                  <a:gd name="connsiteY11" fmla="*/ 267751 h 760120"/>
                  <a:gd name="connsiteX12" fmla="*/ 4951828 w 6288258"/>
                  <a:gd name="connsiteY12" fmla="*/ 464699 h 760120"/>
                  <a:gd name="connsiteX13" fmla="*/ 5092504 w 6288258"/>
                  <a:gd name="connsiteY13" fmla="*/ 563173 h 760120"/>
                  <a:gd name="connsiteX14" fmla="*/ 5233181 w 6288258"/>
                  <a:gd name="connsiteY14" fmla="*/ 267751 h 760120"/>
                  <a:gd name="connsiteX15" fmla="*/ 5416061 w 6288258"/>
                  <a:gd name="connsiteY15" fmla="*/ 408428 h 760120"/>
                  <a:gd name="connsiteX16" fmla="*/ 5542671 w 6288258"/>
                  <a:gd name="connsiteY16" fmla="*/ 675714 h 760120"/>
                  <a:gd name="connsiteX17" fmla="*/ 5767754 w 6288258"/>
                  <a:gd name="connsiteY17" fmla="*/ 563173 h 760120"/>
                  <a:gd name="connsiteX18" fmla="*/ 5852160 w 6288258"/>
                  <a:gd name="connsiteY18" fmla="*/ 295887 h 760120"/>
                  <a:gd name="connsiteX19" fmla="*/ 5964701 w 6288258"/>
                  <a:gd name="connsiteY19" fmla="*/ 465 h 760120"/>
                  <a:gd name="connsiteX20" fmla="*/ 6035040 w 6288258"/>
                  <a:gd name="connsiteY20" fmla="*/ 366225 h 760120"/>
                  <a:gd name="connsiteX21" fmla="*/ 6133514 w 6288258"/>
                  <a:gd name="connsiteY21" fmla="*/ 535037 h 760120"/>
                  <a:gd name="connsiteX22" fmla="*/ 6288258 w 6288258"/>
                  <a:gd name="connsiteY22" fmla="*/ 605376 h 760120"/>
                  <a:gd name="connsiteX0" fmla="*/ 0 w 6288258"/>
                  <a:gd name="connsiteY0" fmla="*/ 760120 h 760120"/>
                  <a:gd name="connsiteX1" fmla="*/ 196948 w 6288258"/>
                  <a:gd name="connsiteY1" fmla="*/ 689782 h 760120"/>
                  <a:gd name="connsiteX2" fmla="*/ 356654 w 6288258"/>
                  <a:gd name="connsiteY2" fmla="*/ 225548 h 760120"/>
                  <a:gd name="connsiteX3" fmla="*/ 4079631 w 6288258"/>
                  <a:gd name="connsiteY3" fmla="*/ 661647 h 760120"/>
                  <a:gd name="connsiteX4" fmla="*/ 4164037 w 6288258"/>
                  <a:gd name="connsiteY4" fmla="*/ 436564 h 760120"/>
                  <a:gd name="connsiteX5" fmla="*/ 4220308 w 6288258"/>
                  <a:gd name="connsiteY5" fmla="*/ 366225 h 760120"/>
                  <a:gd name="connsiteX6" fmla="*/ 4403188 w 6288258"/>
                  <a:gd name="connsiteY6" fmla="*/ 549105 h 760120"/>
                  <a:gd name="connsiteX7" fmla="*/ 4487594 w 6288258"/>
                  <a:gd name="connsiteY7" fmla="*/ 675714 h 760120"/>
                  <a:gd name="connsiteX8" fmla="*/ 4600135 w 6288258"/>
                  <a:gd name="connsiteY8" fmla="*/ 563173 h 760120"/>
                  <a:gd name="connsiteX9" fmla="*/ 4684541 w 6288258"/>
                  <a:gd name="connsiteY9" fmla="*/ 267751 h 760120"/>
                  <a:gd name="connsiteX10" fmla="*/ 4754880 w 6288258"/>
                  <a:gd name="connsiteY10" fmla="*/ 267751 h 760120"/>
                  <a:gd name="connsiteX11" fmla="*/ 4951828 w 6288258"/>
                  <a:gd name="connsiteY11" fmla="*/ 464699 h 760120"/>
                  <a:gd name="connsiteX12" fmla="*/ 5092504 w 6288258"/>
                  <a:gd name="connsiteY12" fmla="*/ 563173 h 760120"/>
                  <a:gd name="connsiteX13" fmla="*/ 5233181 w 6288258"/>
                  <a:gd name="connsiteY13" fmla="*/ 267751 h 760120"/>
                  <a:gd name="connsiteX14" fmla="*/ 5416061 w 6288258"/>
                  <a:gd name="connsiteY14" fmla="*/ 408428 h 760120"/>
                  <a:gd name="connsiteX15" fmla="*/ 5542671 w 6288258"/>
                  <a:gd name="connsiteY15" fmla="*/ 675714 h 760120"/>
                  <a:gd name="connsiteX16" fmla="*/ 5767754 w 6288258"/>
                  <a:gd name="connsiteY16" fmla="*/ 563173 h 760120"/>
                  <a:gd name="connsiteX17" fmla="*/ 5852160 w 6288258"/>
                  <a:gd name="connsiteY17" fmla="*/ 295887 h 760120"/>
                  <a:gd name="connsiteX18" fmla="*/ 5964701 w 6288258"/>
                  <a:gd name="connsiteY18" fmla="*/ 465 h 760120"/>
                  <a:gd name="connsiteX19" fmla="*/ 6035040 w 6288258"/>
                  <a:gd name="connsiteY19" fmla="*/ 366225 h 760120"/>
                  <a:gd name="connsiteX20" fmla="*/ 6133514 w 6288258"/>
                  <a:gd name="connsiteY20" fmla="*/ 535037 h 760120"/>
                  <a:gd name="connsiteX21" fmla="*/ 6288258 w 6288258"/>
                  <a:gd name="connsiteY21" fmla="*/ 605376 h 760120"/>
                  <a:gd name="connsiteX0" fmla="*/ 145666 w 6433924"/>
                  <a:gd name="connsiteY0" fmla="*/ 760120 h 760120"/>
                  <a:gd name="connsiteX1" fmla="*/ 342614 w 6433924"/>
                  <a:gd name="connsiteY1" fmla="*/ 689782 h 760120"/>
                  <a:gd name="connsiteX2" fmla="*/ 4225297 w 6433924"/>
                  <a:gd name="connsiteY2" fmla="*/ 661647 h 760120"/>
                  <a:gd name="connsiteX3" fmla="*/ 4309703 w 6433924"/>
                  <a:gd name="connsiteY3" fmla="*/ 436564 h 760120"/>
                  <a:gd name="connsiteX4" fmla="*/ 4365974 w 6433924"/>
                  <a:gd name="connsiteY4" fmla="*/ 366225 h 760120"/>
                  <a:gd name="connsiteX5" fmla="*/ 4548854 w 6433924"/>
                  <a:gd name="connsiteY5" fmla="*/ 549105 h 760120"/>
                  <a:gd name="connsiteX6" fmla="*/ 4633260 w 6433924"/>
                  <a:gd name="connsiteY6" fmla="*/ 675714 h 760120"/>
                  <a:gd name="connsiteX7" fmla="*/ 4745801 w 6433924"/>
                  <a:gd name="connsiteY7" fmla="*/ 563173 h 760120"/>
                  <a:gd name="connsiteX8" fmla="*/ 4830207 w 6433924"/>
                  <a:gd name="connsiteY8" fmla="*/ 267751 h 760120"/>
                  <a:gd name="connsiteX9" fmla="*/ 4900546 w 6433924"/>
                  <a:gd name="connsiteY9" fmla="*/ 267751 h 760120"/>
                  <a:gd name="connsiteX10" fmla="*/ 5097494 w 6433924"/>
                  <a:gd name="connsiteY10" fmla="*/ 464699 h 760120"/>
                  <a:gd name="connsiteX11" fmla="*/ 5238170 w 6433924"/>
                  <a:gd name="connsiteY11" fmla="*/ 563173 h 760120"/>
                  <a:gd name="connsiteX12" fmla="*/ 5378847 w 6433924"/>
                  <a:gd name="connsiteY12" fmla="*/ 267751 h 760120"/>
                  <a:gd name="connsiteX13" fmla="*/ 5561727 w 6433924"/>
                  <a:gd name="connsiteY13" fmla="*/ 408428 h 760120"/>
                  <a:gd name="connsiteX14" fmla="*/ 5688337 w 6433924"/>
                  <a:gd name="connsiteY14" fmla="*/ 675714 h 760120"/>
                  <a:gd name="connsiteX15" fmla="*/ 5913420 w 6433924"/>
                  <a:gd name="connsiteY15" fmla="*/ 563173 h 760120"/>
                  <a:gd name="connsiteX16" fmla="*/ 5997826 w 6433924"/>
                  <a:gd name="connsiteY16" fmla="*/ 295887 h 760120"/>
                  <a:gd name="connsiteX17" fmla="*/ 6110367 w 6433924"/>
                  <a:gd name="connsiteY17" fmla="*/ 465 h 760120"/>
                  <a:gd name="connsiteX18" fmla="*/ 6180706 w 6433924"/>
                  <a:gd name="connsiteY18" fmla="*/ 366225 h 760120"/>
                  <a:gd name="connsiteX19" fmla="*/ 6279180 w 6433924"/>
                  <a:gd name="connsiteY19" fmla="*/ 535037 h 760120"/>
                  <a:gd name="connsiteX20" fmla="*/ 6433924 w 6433924"/>
                  <a:gd name="connsiteY20" fmla="*/ 605376 h 760120"/>
                  <a:gd name="connsiteX0" fmla="*/ 0 w 6288258"/>
                  <a:gd name="connsiteY0" fmla="*/ 760120 h 760120"/>
                  <a:gd name="connsiteX1" fmla="*/ 4079631 w 6288258"/>
                  <a:gd name="connsiteY1" fmla="*/ 661647 h 760120"/>
                  <a:gd name="connsiteX2" fmla="*/ 4164037 w 6288258"/>
                  <a:gd name="connsiteY2" fmla="*/ 436564 h 760120"/>
                  <a:gd name="connsiteX3" fmla="*/ 4220308 w 6288258"/>
                  <a:gd name="connsiteY3" fmla="*/ 366225 h 760120"/>
                  <a:gd name="connsiteX4" fmla="*/ 4403188 w 6288258"/>
                  <a:gd name="connsiteY4" fmla="*/ 549105 h 760120"/>
                  <a:gd name="connsiteX5" fmla="*/ 4487594 w 6288258"/>
                  <a:gd name="connsiteY5" fmla="*/ 675714 h 760120"/>
                  <a:gd name="connsiteX6" fmla="*/ 4600135 w 6288258"/>
                  <a:gd name="connsiteY6" fmla="*/ 563173 h 760120"/>
                  <a:gd name="connsiteX7" fmla="*/ 4684541 w 6288258"/>
                  <a:gd name="connsiteY7" fmla="*/ 267751 h 760120"/>
                  <a:gd name="connsiteX8" fmla="*/ 4754880 w 6288258"/>
                  <a:gd name="connsiteY8" fmla="*/ 267751 h 760120"/>
                  <a:gd name="connsiteX9" fmla="*/ 4951828 w 6288258"/>
                  <a:gd name="connsiteY9" fmla="*/ 464699 h 760120"/>
                  <a:gd name="connsiteX10" fmla="*/ 5092504 w 6288258"/>
                  <a:gd name="connsiteY10" fmla="*/ 563173 h 760120"/>
                  <a:gd name="connsiteX11" fmla="*/ 5233181 w 6288258"/>
                  <a:gd name="connsiteY11" fmla="*/ 267751 h 760120"/>
                  <a:gd name="connsiteX12" fmla="*/ 5416061 w 6288258"/>
                  <a:gd name="connsiteY12" fmla="*/ 408428 h 760120"/>
                  <a:gd name="connsiteX13" fmla="*/ 5542671 w 6288258"/>
                  <a:gd name="connsiteY13" fmla="*/ 675714 h 760120"/>
                  <a:gd name="connsiteX14" fmla="*/ 5767754 w 6288258"/>
                  <a:gd name="connsiteY14" fmla="*/ 563173 h 760120"/>
                  <a:gd name="connsiteX15" fmla="*/ 5852160 w 6288258"/>
                  <a:gd name="connsiteY15" fmla="*/ 295887 h 760120"/>
                  <a:gd name="connsiteX16" fmla="*/ 5964701 w 6288258"/>
                  <a:gd name="connsiteY16" fmla="*/ 465 h 760120"/>
                  <a:gd name="connsiteX17" fmla="*/ 6035040 w 6288258"/>
                  <a:gd name="connsiteY17" fmla="*/ 366225 h 760120"/>
                  <a:gd name="connsiteX18" fmla="*/ 6133514 w 6288258"/>
                  <a:gd name="connsiteY18" fmla="*/ 535037 h 760120"/>
                  <a:gd name="connsiteX19" fmla="*/ 6288258 w 6288258"/>
                  <a:gd name="connsiteY19" fmla="*/ 605376 h 760120"/>
                  <a:gd name="connsiteX0" fmla="*/ 0 w 2208627"/>
                  <a:gd name="connsiteY0" fmla="*/ 661647 h 680927"/>
                  <a:gd name="connsiteX1" fmla="*/ 84406 w 2208627"/>
                  <a:gd name="connsiteY1" fmla="*/ 436564 h 680927"/>
                  <a:gd name="connsiteX2" fmla="*/ 140677 w 2208627"/>
                  <a:gd name="connsiteY2" fmla="*/ 366225 h 680927"/>
                  <a:gd name="connsiteX3" fmla="*/ 323557 w 2208627"/>
                  <a:gd name="connsiteY3" fmla="*/ 549105 h 680927"/>
                  <a:gd name="connsiteX4" fmla="*/ 407963 w 2208627"/>
                  <a:gd name="connsiteY4" fmla="*/ 675714 h 680927"/>
                  <a:gd name="connsiteX5" fmla="*/ 520504 w 2208627"/>
                  <a:gd name="connsiteY5" fmla="*/ 563173 h 680927"/>
                  <a:gd name="connsiteX6" fmla="*/ 604910 w 2208627"/>
                  <a:gd name="connsiteY6" fmla="*/ 267751 h 680927"/>
                  <a:gd name="connsiteX7" fmla="*/ 675249 w 2208627"/>
                  <a:gd name="connsiteY7" fmla="*/ 267751 h 680927"/>
                  <a:gd name="connsiteX8" fmla="*/ 872197 w 2208627"/>
                  <a:gd name="connsiteY8" fmla="*/ 464699 h 680927"/>
                  <a:gd name="connsiteX9" fmla="*/ 1012873 w 2208627"/>
                  <a:gd name="connsiteY9" fmla="*/ 563173 h 680927"/>
                  <a:gd name="connsiteX10" fmla="*/ 1153550 w 2208627"/>
                  <a:gd name="connsiteY10" fmla="*/ 267751 h 680927"/>
                  <a:gd name="connsiteX11" fmla="*/ 1336430 w 2208627"/>
                  <a:gd name="connsiteY11" fmla="*/ 408428 h 680927"/>
                  <a:gd name="connsiteX12" fmla="*/ 1463040 w 2208627"/>
                  <a:gd name="connsiteY12" fmla="*/ 675714 h 680927"/>
                  <a:gd name="connsiteX13" fmla="*/ 1688123 w 2208627"/>
                  <a:gd name="connsiteY13" fmla="*/ 563173 h 680927"/>
                  <a:gd name="connsiteX14" fmla="*/ 1772529 w 2208627"/>
                  <a:gd name="connsiteY14" fmla="*/ 295887 h 680927"/>
                  <a:gd name="connsiteX15" fmla="*/ 1885070 w 2208627"/>
                  <a:gd name="connsiteY15" fmla="*/ 465 h 680927"/>
                  <a:gd name="connsiteX16" fmla="*/ 1955409 w 2208627"/>
                  <a:gd name="connsiteY16" fmla="*/ 366225 h 680927"/>
                  <a:gd name="connsiteX17" fmla="*/ 2053883 w 2208627"/>
                  <a:gd name="connsiteY17" fmla="*/ 535037 h 680927"/>
                  <a:gd name="connsiteX18" fmla="*/ 2208627 w 2208627"/>
                  <a:gd name="connsiteY18" fmla="*/ 605376 h 680927"/>
                  <a:gd name="connsiteX0" fmla="*/ 0 w 2208627"/>
                  <a:gd name="connsiteY0" fmla="*/ 661647 h 680927"/>
                  <a:gd name="connsiteX1" fmla="*/ 84406 w 2208627"/>
                  <a:gd name="connsiteY1" fmla="*/ 436564 h 680927"/>
                  <a:gd name="connsiteX2" fmla="*/ 140677 w 2208627"/>
                  <a:gd name="connsiteY2" fmla="*/ 366225 h 680927"/>
                  <a:gd name="connsiteX3" fmla="*/ 323557 w 2208627"/>
                  <a:gd name="connsiteY3" fmla="*/ 549105 h 680927"/>
                  <a:gd name="connsiteX4" fmla="*/ 407963 w 2208627"/>
                  <a:gd name="connsiteY4" fmla="*/ 675714 h 680927"/>
                  <a:gd name="connsiteX5" fmla="*/ 520504 w 2208627"/>
                  <a:gd name="connsiteY5" fmla="*/ 563173 h 680927"/>
                  <a:gd name="connsiteX6" fmla="*/ 604910 w 2208627"/>
                  <a:gd name="connsiteY6" fmla="*/ 267751 h 680927"/>
                  <a:gd name="connsiteX7" fmla="*/ 675249 w 2208627"/>
                  <a:gd name="connsiteY7" fmla="*/ 267751 h 680927"/>
                  <a:gd name="connsiteX8" fmla="*/ 872197 w 2208627"/>
                  <a:gd name="connsiteY8" fmla="*/ 464699 h 680927"/>
                  <a:gd name="connsiteX9" fmla="*/ 1012873 w 2208627"/>
                  <a:gd name="connsiteY9" fmla="*/ 563173 h 680927"/>
                  <a:gd name="connsiteX10" fmla="*/ 1153550 w 2208627"/>
                  <a:gd name="connsiteY10" fmla="*/ 267751 h 680927"/>
                  <a:gd name="connsiteX11" fmla="*/ 1336430 w 2208627"/>
                  <a:gd name="connsiteY11" fmla="*/ 408428 h 680927"/>
                  <a:gd name="connsiteX12" fmla="*/ 1463040 w 2208627"/>
                  <a:gd name="connsiteY12" fmla="*/ 675714 h 680927"/>
                  <a:gd name="connsiteX13" fmla="*/ 1688123 w 2208627"/>
                  <a:gd name="connsiteY13" fmla="*/ 563173 h 680927"/>
                  <a:gd name="connsiteX14" fmla="*/ 1772529 w 2208627"/>
                  <a:gd name="connsiteY14" fmla="*/ 295887 h 680927"/>
                  <a:gd name="connsiteX15" fmla="*/ 1885070 w 2208627"/>
                  <a:gd name="connsiteY15" fmla="*/ 465 h 680927"/>
                  <a:gd name="connsiteX16" fmla="*/ 1955409 w 2208627"/>
                  <a:gd name="connsiteY16" fmla="*/ 366225 h 680927"/>
                  <a:gd name="connsiteX17" fmla="*/ 2053883 w 2208627"/>
                  <a:gd name="connsiteY17" fmla="*/ 535037 h 680927"/>
                  <a:gd name="connsiteX18" fmla="*/ 2208627 w 2208627"/>
                  <a:gd name="connsiteY18" fmla="*/ 605376 h 680927"/>
                  <a:gd name="connsiteX0" fmla="*/ 0 w 2053883"/>
                  <a:gd name="connsiteY0" fmla="*/ 661647 h 680927"/>
                  <a:gd name="connsiteX1" fmla="*/ 84406 w 2053883"/>
                  <a:gd name="connsiteY1" fmla="*/ 436564 h 680927"/>
                  <a:gd name="connsiteX2" fmla="*/ 140677 w 2053883"/>
                  <a:gd name="connsiteY2" fmla="*/ 366225 h 680927"/>
                  <a:gd name="connsiteX3" fmla="*/ 323557 w 2053883"/>
                  <a:gd name="connsiteY3" fmla="*/ 549105 h 680927"/>
                  <a:gd name="connsiteX4" fmla="*/ 407963 w 2053883"/>
                  <a:gd name="connsiteY4" fmla="*/ 675714 h 680927"/>
                  <a:gd name="connsiteX5" fmla="*/ 520504 w 2053883"/>
                  <a:gd name="connsiteY5" fmla="*/ 563173 h 680927"/>
                  <a:gd name="connsiteX6" fmla="*/ 604910 w 2053883"/>
                  <a:gd name="connsiteY6" fmla="*/ 267751 h 680927"/>
                  <a:gd name="connsiteX7" fmla="*/ 675249 w 2053883"/>
                  <a:gd name="connsiteY7" fmla="*/ 267751 h 680927"/>
                  <a:gd name="connsiteX8" fmla="*/ 872197 w 2053883"/>
                  <a:gd name="connsiteY8" fmla="*/ 464699 h 680927"/>
                  <a:gd name="connsiteX9" fmla="*/ 1012873 w 2053883"/>
                  <a:gd name="connsiteY9" fmla="*/ 563173 h 680927"/>
                  <a:gd name="connsiteX10" fmla="*/ 1153550 w 2053883"/>
                  <a:gd name="connsiteY10" fmla="*/ 267751 h 680927"/>
                  <a:gd name="connsiteX11" fmla="*/ 1336430 w 2053883"/>
                  <a:gd name="connsiteY11" fmla="*/ 408428 h 680927"/>
                  <a:gd name="connsiteX12" fmla="*/ 1463040 w 2053883"/>
                  <a:gd name="connsiteY12" fmla="*/ 675714 h 680927"/>
                  <a:gd name="connsiteX13" fmla="*/ 1688123 w 2053883"/>
                  <a:gd name="connsiteY13" fmla="*/ 563173 h 680927"/>
                  <a:gd name="connsiteX14" fmla="*/ 1772529 w 2053883"/>
                  <a:gd name="connsiteY14" fmla="*/ 295887 h 680927"/>
                  <a:gd name="connsiteX15" fmla="*/ 1885070 w 2053883"/>
                  <a:gd name="connsiteY15" fmla="*/ 465 h 680927"/>
                  <a:gd name="connsiteX16" fmla="*/ 1955409 w 2053883"/>
                  <a:gd name="connsiteY16" fmla="*/ 366225 h 680927"/>
                  <a:gd name="connsiteX17" fmla="*/ 2053883 w 2053883"/>
                  <a:gd name="connsiteY17" fmla="*/ 535037 h 680927"/>
                  <a:gd name="connsiteX0" fmla="*/ 0 w 1955409"/>
                  <a:gd name="connsiteY0" fmla="*/ 661647 h 680927"/>
                  <a:gd name="connsiteX1" fmla="*/ 84406 w 1955409"/>
                  <a:gd name="connsiteY1" fmla="*/ 436564 h 680927"/>
                  <a:gd name="connsiteX2" fmla="*/ 140677 w 1955409"/>
                  <a:gd name="connsiteY2" fmla="*/ 366225 h 680927"/>
                  <a:gd name="connsiteX3" fmla="*/ 323557 w 1955409"/>
                  <a:gd name="connsiteY3" fmla="*/ 549105 h 680927"/>
                  <a:gd name="connsiteX4" fmla="*/ 407963 w 1955409"/>
                  <a:gd name="connsiteY4" fmla="*/ 675714 h 680927"/>
                  <a:gd name="connsiteX5" fmla="*/ 520504 w 1955409"/>
                  <a:gd name="connsiteY5" fmla="*/ 563173 h 680927"/>
                  <a:gd name="connsiteX6" fmla="*/ 604910 w 1955409"/>
                  <a:gd name="connsiteY6" fmla="*/ 267751 h 680927"/>
                  <a:gd name="connsiteX7" fmla="*/ 675249 w 1955409"/>
                  <a:gd name="connsiteY7" fmla="*/ 267751 h 680927"/>
                  <a:gd name="connsiteX8" fmla="*/ 872197 w 1955409"/>
                  <a:gd name="connsiteY8" fmla="*/ 464699 h 680927"/>
                  <a:gd name="connsiteX9" fmla="*/ 1012873 w 1955409"/>
                  <a:gd name="connsiteY9" fmla="*/ 563173 h 680927"/>
                  <a:gd name="connsiteX10" fmla="*/ 1153550 w 1955409"/>
                  <a:gd name="connsiteY10" fmla="*/ 267751 h 680927"/>
                  <a:gd name="connsiteX11" fmla="*/ 1336430 w 1955409"/>
                  <a:gd name="connsiteY11" fmla="*/ 408428 h 680927"/>
                  <a:gd name="connsiteX12" fmla="*/ 1463040 w 1955409"/>
                  <a:gd name="connsiteY12" fmla="*/ 675714 h 680927"/>
                  <a:gd name="connsiteX13" fmla="*/ 1688123 w 1955409"/>
                  <a:gd name="connsiteY13" fmla="*/ 563173 h 680927"/>
                  <a:gd name="connsiteX14" fmla="*/ 1772529 w 1955409"/>
                  <a:gd name="connsiteY14" fmla="*/ 295887 h 680927"/>
                  <a:gd name="connsiteX15" fmla="*/ 1885070 w 1955409"/>
                  <a:gd name="connsiteY15" fmla="*/ 465 h 680927"/>
                  <a:gd name="connsiteX16" fmla="*/ 1955409 w 1955409"/>
                  <a:gd name="connsiteY16" fmla="*/ 366225 h 680927"/>
                  <a:gd name="connsiteX0" fmla="*/ 0 w 1885070"/>
                  <a:gd name="connsiteY0" fmla="*/ 661647 h 680927"/>
                  <a:gd name="connsiteX1" fmla="*/ 84406 w 1885070"/>
                  <a:gd name="connsiteY1" fmla="*/ 436564 h 680927"/>
                  <a:gd name="connsiteX2" fmla="*/ 140677 w 1885070"/>
                  <a:gd name="connsiteY2" fmla="*/ 366225 h 680927"/>
                  <a:gd name="connsiteX3" fmla="*/ 323557 w 1885070"/>
                  <a:gd name="connsiteY3" fmla="*/ 549105 h 680927"/>
                  <a:gd name="connsiteX4" fmla="*/ 407963 w 1885070"/>
                  <a:gd name="connsiteY4" fmla="*/ 675714 h 680927"/>
                  <a:gd name="connsiteX5" fmla="*/ 520504 w 1885070"/>
                  <a:gd name="connsiteY5" fmla="*/ 563173 h 680927"/>
                  <a:gd name="connsiteX6" fmla="*/ 604910 w 1885070"/>
                  <a:gd name="connsiteY6" fmla="*/ 267751 h 680927"/>
                  <a:gd name="connsiteX7" fmla="*/ 675249 w 1885070"/>
                  <a:gd name="connsiteY7" fmla="*/ 267751 h 680927"/>
                  <a:gd name="connsiteX8" fmla="*/ 872197 w 1885070"/>
                  <a:gd name="connsiteY8" fmla="*/ 464699 h 680927"/>
                  <a:gd name="connsiteX9" fmla="*/ 1012873 w 1885070"/>
                  <a:gd name="connsiteY9" fmla="*/ 563173 h 680927"/>
                  <a:gd name="connsiteX10" fmla="*/ 1153550 w 1885070"/>
                  <a:gd name="connsiteY10" fmla="*/ 267751 h 680927"/>
                  <a:gd name="connsiteX11" fmla="*/ 1336430 w 1885070"/>
                  <a:gd name="connsiteY11" fmla="*/ 408428 h 680927"/>
                  <a:gd name="connsiteX12" fmla="*/ 1463040 w 1885070"/>
                  <a:gd name="connsiteY12" fmla="*/ 675714 h 680927"/>
                  <a:gd name="connsiteX13" fmla="*/ 1688123 w 1885070"/>
                  <a:gd name="connsiteY13" fmla="*/ 563173 h 680927"/>
                  <a:gd name="connsiteX14" fmla="*/ 1772529 w 1885070"/>
                  <a:gd name="connsiteY14" fmla="*/ 295887 h 680927"/>
                  <a:gd name="connsiteX15" fmla="*/ 1885070 w 1885070"/>
                  <a:gd name="connsiteY15" fmla="*/ 465 h 680927"/>
                  <a:gd name="connsiteX0" fmla="*/ 0 w 1772529"/>
                  <a:gd name="connsiteY0" fmla="*/ 424972 h 444252"/>
                  <a:gd name="connsiteX1" fmla="*/ 84406 w 1772529"/>
                  <a:gd name="connsiteY1" fmla="*/ 199889 h 444252"/>
                  <a:gd name="connsiteX2" fmla="*/ 140677 w 1772529"/>
                  <a:gd name="connsiteY2" fmla="*/ 129550 h 444252"/>
                  <a:gd name="connsiteX3" fmla="*/ 323557 w 1772529"/>
                  <a:gd name="connsiteY3" fmla="*/ 312430 h 444252"/>
                  <a:gd name="connsiteX4" fmla="*/ 407963 w 1772529"/>
                  <a:gd name="connsiteY4" fmla="*/ 439039 h 444252"/>
                  <a:gd name="connsiteX5" fmla="*/ 520504 w 1772529"/>
                  <a:gd name="connsiteY5" fmla="*/ 326498 h 444252"/>
                  <a:gd name="connsiteX6" fmla="*/ 604910 w 1772529"/>
                  <a:gd name="connsiteY6" fmla="*/ 31076 h 444252"/>
                  <a:gd name="connsiteX7" fmla="*/ 675249 w 1772529"/>
                  <a:gd name="connsiteY7" fmla="*/ 31076 h 444252"/>
                  <a:gd name="connsiteX8" fmla="*/ 872197 w 1772529"/>
                  <a:gd name="connsiteY8" fmla="*/ 228024 h 444252"/>
                  <a:gd name="connsiteX9" fmla="*/ 1012873 w 1772529"/>
                  <a:gd name="connsiteY9" fmla="*/ 326498 h 444252"/>
                  <a:gd name="connsiteX10" fmla="*/ 1153550 w 1772529"/>
                  <a:gd name="connsiteY10" fmla="*/ 31076 h 444252"/>
                  <a:gd name="connsiteX11" fmla="*/ 1336430 w 1772529"/>
                  <a:gd name="connsiteY11" fmla="*/ 171753 h 444252"/>
                  <a:gd name="connsiteX12" fmla="*/ 1463040 w 1772529"/>
                  <a:gd name="connsiteY12" fmla="*/ 439039 h 444252"/>
                  <a:gd name="connsiteX13" fmla="*/ 1688123 w 1772529"/>
                  <a:gd name="connsiteY13" fmla="*/ 326498 h 444252"/>
                  <a:gd name="connsiteX14" fmla="*/ 1772529 w 1772529"/>
                  <a:gd name="connsiteY14" fmla="*/ 59212 h 444252"/>
                  <a:gd name="connsiteX0" fmla="*/ 0 w 1688122"/>
                  <a:gd name="connsiteY0" fmla="*/ 424972 h 444252"/>
                  <a:gd name="connsiteX1" fmla="*/ 84406 w 1688122"/>
                  <a:gd name="connsiteY1" fmla="*/ 199889 h 444252"/>
                  <a:gd name="connsiteX2" fmla="*/ 140677 w 1688122"/>
                  <a:gd name="connsiteY2" fmla="*/ 129550 h 444252"/>
                  <a:gd name="connsiteX3" fmla="*/ 323557 w 1688122"/>
                  <a:gd name="connsiteY3" fmla="*/ 312430 h 444252"/>
                  <a:gd name="connsiteX4" fmla="*/ 407963 w 1688122"/>
                  <a:gd name="connsiteY4" fmla="*/ 439039 h 444252"/>
                  <a:gd name="connsiteX5" fmla="*/ 520504 w 1688122"/>
                  <a:gd name="connsiteY5" fmla="*/ 326498 h 444252"/>
                  <a:gd name="connsiteX6" fmla="*/ 604910 w 1688122"/>
                  <a:gd name="connsiteY6" fmla="*/ 31076 h 444252"/>
                  <a:gd name="connsiteX7" fmla="*/ 675249 w 1688122"/>
                  <a:gd name="connsiteY7" fmla="*/ 31076 h 444252"/>
                  <a:gd name="connsiteX8" fmla="*/ 872197 w 1688122"/>
                  <a:gd name="connsiteY8" fmla="*/ 228024 h 444252"/>
                  <a:gd name="connsiteX9" fmla="*/ 1012873 w 1688122"/>
                  <a:gd name="connsiteY9" fmla="*/ 326498 h 444252"/>
                  <a:gd name="connsiteX10" fmla="*/ 1153550 w 1688122"/>
                  <a:gd name="connsiteY10" fmla="*/ 31076 h 444252"/>
                  <a:gd name="connsiteX11" fmla="*/ 1336430 w 1688122"/>
                  <a:gd name="connsiteY11" fmla="*/ 171753 h 444252"/>
                  <a:gd name="connsiteX12" fmla="*/ 1463040 w 1688122"/>
                  <a:gd name="connsiteY12" fmla="*/ 439039 h 444252"/>
                  <a:gd name="connsiteX13" fmla="*/ 1688123 w 1688122"/>
                  <a:gd name="connsiteY13" fmla="*/ 326498 h 444252"/>
                  <a:gd name="connsiteX0" fmla="*/ 0 w 1770864"/>
                  <a:gd name="connsiteY0" fmla="*/ 481243 h 481243"/>
                  <a:gd name="connsiteX1" fmla="*/ 167147 w 1770864"/>
                  <a:gd name="connsiteY1" fmla="*/ 199889 h 481243"/>
                  <a:gd name="connsiteX2" fmla="*/ 223418 w 1770864"/>
                  <a:gd name="connsiteY2" fmla="*/ 129550 h 481243"/>
                  <a:gd name="connsiteX3" fmla="*/ 406298 w 1770864"/>
                  <a:gd name="connsiteY3" fmla="*/ 312430 h 481243"/>
                  <a:gd name="connsiteX4" fmla="*/ 490704 w 1770864"/>
                  <a:gd name="connsiteY4" fmla="*/ 439039 h 481243"/>
                  <a:gd name="connsiteX5" fmla="*/ 603245 w 1770864"/>
                  <a:gd name="connsiteY5" fmla="*/ 326498 h 481243"/>
                  <a:gd name="connsiteX6" fmla="*/ 687651 w 1770864"/>
                  <a:gd name="connsiteY6" fmla="*/ 31076 h 481243"/>
                  <a:gd name="connsiteX7" fmla="*/ 757990 w 1770864"/>
                  <a:gd name="connsiteY7" fmla="*/ 31076 h 481243"/>
                  <a:gd name="connsiteX8" fmla="*/ 954938 w 1770864"/>
                  <a:gd name="connsiteY8" fmla="*/ 228024 h 481243"/>
                  <a:gd name="connsiteX9" fmla="*/ 1095614 w 1770864"/>
                  <a:gd name="connsiteY9" fmla="*/ 326498 h 481243"/>
                  <a:gd name="connsiteX10" fmla="*/ 1236291 w 1770864"/>
                  <a:gd name="connsiteY10" fmla="*/ 31076 h 481243"/>
                  <a:gd name="connsiteX11" fmla="*/ 1419171 w 1770864"/>
                  <a:gd name="connsiteY11" fmla="*/ 171753 h 481243"/>
                  <a:gd name="connsiteX12" fmla="*/ 1545781 w 1770864"/>
                  <a:gd name="connsiteY12" fmla="*/ 439039 h 481243"/>
                  <a:gd name="connsiteX13" fmla="*/ 1770864 w 1770864"/>
                  <a:gd name="connsiteY13" fmla="*/ 326498 h 481243"/>
                  <a:gd name="connsiteX0" fmla="*/ 0 w 1712193"/>
                  <a:gd name="connsiteY0" fmla="*/ 481243 h 481243"/>
                  <a:gd name="connsiteX1" fmla="*/ 167147 w 1712193"/>
                  <a:gd name="connsiteY1" fmla="*/ 199889 h 481243"/>
                  <a:gd name="connsiteX2" fmla="*/ 223418 w 1712193"/>
                  <a:gd name="connsiteY2" fmla="*/ 129550 h 481243"/>
                  <a:gd name="connsiteX3" fmla="*/ 406298 w 1712193"/>
                  <a:gd name="connsiteY3" fmla="*/ 312430 h 481243"/>
                  <a:gd name="connsiteX4" fmla="*/ 490704 w 1712193"/>
                  <a:gd name="connsiteY4" fmla="*/ 439039 h 481243"/>
                  <a:gd name="connsiteX5" fmla="*/ 603245 w 1712193"/>
                  <a:gd name="connsiteY5" fmla="*/ 326498 h 481243"/>
                  <a:gd name="connsiteX6" fmla="*/ 687651 w 1712193"/>
                  <a:gd name="connsiteY6" fmla="*/ 31076 h 481243"/>
                  <a:gd name="connsiteX7" fmla="*/ 757990 w 1712193"/>
                  <a:gd name="connsiteY7" fmla="*/ 31076 h 481243"/>
                  <a:gd name="connsiteX8" fmla="*/ 954938 w 1712193"/>
                  <a:gd name="connsiteY8" fmla="*/ 228024 h 481243"/>
                  <a:gd name="connsiteX9" fmla="*/ 1095614 w 1712193"/>
                  <a:gd name="connsiteY9" fmla="*/ 326498 h 481243"/>
                  <a:gd name="connsiteX10" fmla="*/ 1236291 w 1712193"/>
                  <a:gd name="connsiteY10" fmla="*/ 31076 h 481243"/>
                  <a:gd name="connsiteX11" fmla="*/ 1419171 w 1712193"/>
                  <a:gd name="connsiteY11" fmla="*/ 171753 h 481243"/>
                  <a:gd name="connsiteX12" fmla="*/ 1545781 w 1712193"/>
                  <a:gd name="connsiteY12" fmla="*/ 439039 h 481243"/>
                  <a:gd name="connsiteX13" fmla="*/ 1712193 w 1712193"/>
                  <a:gd name="connsiteY13" fmla="*/ 370833 h 481243"/>
                  <a:gd name="connsiteX0" fmla="*/ 0 w 1712193"/>
                  <a:gd name="connsiteY0" fmla="*/ 389343 h 451284"/>
                  <a:gd name="connsiteX1" fmla="*/ 167147 w 1712193"/>
                  <a:gd name="connsiteY1" fmla="*/ 199889 h 451284"/>
                  <a:gd name="connsiteX2" fmla="*/ 223418 w 1712193"/>
                  <a:gd name="connsiteY2" fmla="*/ 129550 h 451284"/>
                  <a:gd name="connsiteX3" fmla="*/ 406298 w 1712193"/>
                  <a:gd name="connsiteY3" fmla="*/ 312430 h 451284"/>
                  <a:gd name="connsiteX4" fmla="*/ 490704 w 1712193"/>
                  <a:gd name="connsiteY4" fmla="*/ 439039 h 451284"/>
                  <a:gd name="connsiteX5" fmla="*/ 603245 w 1712193"/>
                  <a:gd name="connsiteY5" fmla="*/ 326498 h 451284"/>
                  <a:gd name="connsiteX6" fmla="*/ 687651 w 1712193"/>
                  <a:gd name="connsiteY6" fmla="*/ 31076 h 451284"/>
                  <a:gd name="connsiteX7" fmla="*/ 757990 w 1712193"/>
                  <a:gd name="connsiteY7" fmla="*/ 31076 h 451284"/>
                  <a:gd name="connsiteX8" fmla="*/ 954938 w 1712193"/>
                  <a:gd name="connsiteY8" fmla="*/ 228024 h 451284"/>
                  <a:gd name="connsiteX9" fmla="*/ 1095614 w 1712193"/>
                  <a:gd name="connsiteY9" fmla="*/ 326498 h 451284"/>
                  <a:gd name="connsiteX10" fmla="*/ 1236291 w 1712193"/>
                  <a:gd name="connsiteY10" fmla="*/ 31076 h 451284"/>
                  <a:gd name="connsiteX11" fmla="*/ 1419171 w 1712193"/>
                  <a:gd name="connsiteY11" fmla="*/ 171753 h 451284"/>
                  <a:gd name="connsiteX12" fmla="*/ 1545781 w 1712193"/>
                  <a:gd name="connsiteY12" fmla="*/ 439039 h 451284"/>
                  <a:gd name="connsiteX13" fmla="*/ 1712193 w 1712193"/>
                  <a:gd name="connsiteY13" fmla="*/ 370833 h 451284"/>
                  <a:gd name="connsiteX0" fmla="*/ 0 w 1712193"/>
                  <a:gd name="connsiteY0" fmla="*/ 389343 h 451284"/>
                  <a:gd name="connsiteX1" fmla="*/ 167147 w 1712193"/>
                  <a:gd name="connsiteY1" fmla="*/ 199889 h 451284"/>
                  <a:gd name="connsiteX2" fmla="*/ 223418 w 1712193"/>
                  <a:gd name="connsiteY2" fmla="*/ 129550 h 451284"/>
                  <a:gd name="connsiteX3" fmla="*/ 406298 w 1712193"/>
                  <a:gd name="connsiteY3" fmla="*/ 312430 h 451284"/>
                  <a:gd name="connsiteX4" fmla="*/ 490704 w 1712193"/>
                  <a:gd name="connsiteY4" fmla="*/ 439039 h 451284"/>
                  <a:gd name="connsiteX5" fmla="*/ 603245 w 1712193"/>
                  <a:gd name="connsiteY5" fmla="*/ 326498 h 451284"/>
                  <a:gd name="connsiteX6" fmla="*/ 687651 w 1712193"/>
                  <a:gd name="connsiteY6" fmla="*/ 31076 h 451284"/>
                  <a:gd name="connsiteX7" fmla="*/ 757990 w 1712193"/>
                  <a:gd name="connsiteY7" fmla="*/ 31076 h 451284"/>
                  <a:gd name="connsiteX8" fmla="*/ 954938 w 1712193"/>
                  <a:gd name="connsiteY8" fmla="*/ 228024 h 451284"/>
                  <a:gd name="connsiteX9" fmla="*/ 1095614 w 1712193"/>
                  <a:gd name="connsiteY9" fmla="*/ 326498 h 451284"/>
                  <a:gd name="connsiteX10" fmla="*/ 1236291 w 1712193"/>
                  <a:gd name="connsiteY10" fmla="*/ 31076 h 451284"/>
                  <a:gd name="connsiteX11" fmla="*/ 1419171 w 1712193"/>
                  <a:gd name="connsiteY11" fmla="*/ 171753 h 451284"/>
                  <a:gd name="connsiteX12" fmla="*/ 1545781 w 1712193"/>
                  <a:gd name="connsiteY12" fmla="*/ 439039 h 451284"/>
                  <a:gd name="connsiteX13" fmla="*/ 1712193 w 1712193"/>
                  <a:gd name="connsiteY13" fmla="*/ 370833 h 451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12193" h="451284">
                    <a:moveTo>
                      <a:pt x="0" y="389343"/>
                    </a:moveTo>
                    <a:cubicBezTo>
                      <a:pt x="135780" y="545089"/>
                      <a:pt x="129911" y="243188"/>
                      <a:pt x="167147" y="199889"/>
                    </a:cubicBezTo>
                    <a:cubicBezTo>
                      <a:pt x="204383" y="156590"/>
                      <a:pt x="183559" y="110793"/>
                      <a:pt x="223418" y="129550"/>
                    </a:cubicBezTo>
                    <a:cubicBezTo>
                      <a:pt x="263277" y="148307"/>
                      <a:pt x="361750" y="260849"/>
                      <a:pt x="406298" y="312430"/>
                    </a:cubicBezTo>
                    <a:cubicBezTo>
                      <a:pt x="450846" y="364011"/>
                      <a:pt x="457880" y="436694"/>
                      <a:pt x="490704" y="439039"/>
                    </a:cubicBezTo>
                    <a:cubicBezTo>
                      <a:pt x="523528" y="441384"/>
                      <a:pt x="570421" y="394492"/>
                      <a:pt x="603245" y="326498"/>
                    </a:cubicBezTo>
                    <a:cubicBezTo>
                      <a:pt x="636069" y="258504"/>
                      <a:pt x="687651" y="31076"/>
                      <a:pt x="687651" y="31076"/>
                    </a:cubicBezTo>
                    <a:cubicBezTo>
                      <a:pt x="713442" y="-18161"/>
                      <a:pt x="713442" y="-1749"/>
                      <a:pt x="757990" y="31076"/>
                    </a:cubicBezTo>
                    <a:cubicBezTo>
                      <a:pt x="802538" y="63901"/>
                      <a:pt x="898667" y="178787"/>
                      <a:pt x="954938" y="228024"/>
                    </a:cubicBezTo>
                    <a:cubicBezTo>
                      <a:pt x="1011209" y="277261"/>
                      <a:pt x="1048722" y="359323"/>
                      <a:pt x="1095614" y="326498"/>
                    </a:cubicBezTo>
                    <a:cubicBezTo>
                      <a:pt x="1142506" y="293673"/>
                      <a:pt x="1182365" y="56867"/>
                      <a:pt x="1236291" y="31076"/>
                    </a:cubicBezTo>
                    <a:cubicBezTo>
                      <a:pt x="1290217" y="5285"/>
                      <a:pt x="1367589" y="103759"/>
                      <a:pt x="1419171" y="171753"/>
                    </a:cubicBezTo>
                    <a:cubicBezTo>
                      <a:pt x="1470753" y="239747"/>
                      <a:pt x="1496944" y="405859"/>
                      <a:pt x="1545781" y="439039"/>
                    </a:cubicBezTo>
                    <a:cubicBezTo>
                      <a:pt x="1594618" y="472219"/>
                      <a:pt x="1660611" y="434138"/>
                      <a:pt x="1712193" y="370833"/>
                    </a:cubicBez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1" name="Seta: da Esquerda para a Direita 30">
              <a:extLst>
                <a:ext uri="{FF2B5EF4-FFF2-40B4-BE49-F238E27FC236}">
                  <a16:creationId xmlns:a16="http://schemas.microsoft.com/office/drawing/2014/main" id="{365D5DBA-370B-4CBB-BF89-9CC74CBE070C}"/>
                </a:ext>
              </a:extLst>
            </p:cNvPr>
            <p:cNvSpPr/>
            <p:nvPr/>
          </p:nvSpPr>
          <p:spPr>
            <a:xfrm>
              <a:off x="4368568" y="4304778"/>
              <a:ext cx="1440494" cy="250521"/>
            </a:xfrm>
            <a:prstGeom prst="leftRightArrow">
              <a:avLst>
                <a:gd name="adj1" fmla="val 72857"/>
                <a:gd name="adj2" fmla="val 30000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QL</a:t>
              </a:r>
              <a:r>
                <a:rPr kumimoji="0" lang="pt-BR" sz="1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</a:t>
              </a:r>
            </a:p>
          </p:txBody>
        </p:sp>
        <p:sp>
          <p:nvSpPr>
            <p:cNvPr id="32" name="Seta: da Esquerda para a Direita 31">
              <a:extLst>
                <a:ext uri="{FF2B5EF4-FFF2-40B4-BE49-F238E27FC236}">
                  <a16:creationId xmlns:a16="http://schemas.microsoft.com/office/drawing/2014/main" id="{DCB90548-3E18-4EB3-A88F-F91369BE54F4}"/>
                </a:ext>
              </a:extLst>
            </p:cNvPr>
            <p:cNvSpPr/>
            <p:nvPr/>
          </p:nvSpPr>
          <p:spPr>
            <a:xfrm>
              <a:off x="1001153" y="3981189"/>
              <a:ext cx="5371579" cy="348641"/>
            </a:xfrm>
            <a:prstGeom prst="leftRightArrow">
              <a:avLst>
                <a:gd name="adj1" fmla="val 72857"/>
                <a:gd name="adj2" fmla="val 30000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QL</a:t>
              </a:r>
              <a:r>
                <a:rPr kumimoji="0" lang="pt-BR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</a:t>
              </a:r>
            </a:p>
          </p:txBody>
        </p:sp>
        <p:sp>
          <p:nvSpPr>
            <p:cNvPr id="33" name="Seta: da Esquerda para a Direita 32">
              <a:extLst>
                <a:ext uri="{FF2B5EF4-FFF2-40B4-BE49-F238E27FC236}">
                  <a16:creationId xmlns:a16="http://schemas.microsoft.com/office/drawing/2014/main" id="{4F5439D1-DE47-447D-B4EA-0DEEE7699F3A}"/>
                </a:ext>
              </a:extLst>
            </p:cNvPr>
            <p:cNvSpPr/>
            <p:nvPr/>
          </p:nvSpPr>
          <p:spPr>
            <a:xfrm>
              <a:off x="978188" y="2605414"/>
              <a:ext cx="5371579" cy="348641"/>
            </a:xfrm>
            <a:prstGeom prst="leftRightArrow">
              <a:avLst>
                <a:gd name="adj1" fmla="val 72857"/>
                <a:gd name="adj2" fmla="val 30000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QS</a:t>
              </a:r>
              <a:r>
                <a:rPr kumimoji="0" lang="pt-BR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34" name="Seta: da Esquerda para a Direita 33">
              <a:extLst>
                <a:ext uri="{FF2B5EF4-FFF2-40B4-BE49-F238E27FC236}">
                  <a16:creationId xmlns:a16="http://schemas.microsoft.com/office/drawing/2014/main" id="{69FB7E8D-00CB-4BED-8030-1E1CBA577AEA}"/>
                </a:ext>
              </a:extLst>
            </p:cNvPr>
            <p:cNvSpPr/>
            <p:nvPr/>
          </p:nvSpPr>
          <p:spPr>
            <a:xfrm>
              <a:off x="4370656" y="2653430"/>
              <a:ext cx="1440494" cy="250521"/>
            </a:xfrm>
            <a:prstGeom prst="leftRightArrow">
              <a:avLst>
                <a:gd name="adj1" fmla="val 72857"/>
                <a:gd name="adj2" fmla="val 30000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QS</a:t>
              </a:r>
              <a:r>
                <a:rPr kumimoji="0" lang="pt-BR" sz="14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</a:t>
              </a:r>
            </a:p>
          </p:txBody>
        </p:sp>
      </p:grpSp>
      <p:pic>
        <p:nvPicPr>
          <p:cNvPr id="41" name="Imagem 40">
            <a:extLst>
              <a:ext uri="{FF2B5EF4-FFF2-40B4-BE49-F238E27FC236}">
                <a16:creationId xmlns:a16="http://schemas.microsoft.com/office/drawing/2014/main" id="{24B26281-3D15-4380-893F-366C790665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566" y="932358"/>
            <a:ext cx="5336595" cy="502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556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/>
      <p:bldP spid="4" grpId="1"/>
      <p:bldP spid="9" grpId="0"/>
      <p:bldP spid="9" grpId="1"/>
      <p:bldP spid="15" grpId="0"/>
      <p:bldP spid="1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m 33">
            <a:extLst>
              <a:ext uri="{FF2B5EF4-FFF2-40B4-BE49-F238E27FC236}">
                <a16:creationId xmlns:a16="http://schemas.microsoft.com/office/drawing/2014/main" id="{B501E089-A2A6-47FF-8477-B0B4B9125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034" y="881558"/>
            <a:ext cx="5336595" cy="502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2009B1F3-5A41-4877-A827-54A167468A1B}"/>
                  </a:ext>
                </a:extLst>
              </p:cNvPr>
              <p:cNvSpPr txBox="1"/>
              <p:nvPr/>
            </p:nvSpPr>
            <p:spPr>
              <a:xfrm>
                <a:off x="1419609" y="2098152"/>
                <a:ext cx="31132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pt-B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pt-B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  <m:r>
                          <a:rPr kumimoji="0" lang="pt-B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95</m:t>
                        </m:r>
                      </m:e>
                      <m:sub>
                        <m:r>
                          <a:rPr kumimoji="0" lang="pt-B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𝑖𝑛𝑐</m:t>
                        </m:r>
                      </m:sub>
                    </m:sSub>
                    <m:r>
                      <a:rPr kumimoji="0" lang="pt-B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pt-B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pt-B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  <m:r>
                          <a:rPr kumimoji="0" lang="pt-B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95</m:t>
                        </m:r>
                      </m:e>
                      <m:sub>
                        <m:r>
                          <a:rPr kumimoji="0" lang="pt-B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  <m:r>
                          <a:rPr kumimoji="0" lang="pt-B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pt-B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pt-B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pt-B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  <m:r>
                          <a:rPr kumimoji="0" lang="pt-B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95</m:t>
                        </m:r>
                      </m:e>
                      <m:sub>
                        <m:r>
                          <a:rPr kumimoji="0" lang="pt-B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  <m:r>
                          <a:rPr kumimoji="0" lang="pt-B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pt-B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pt-B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pt-B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  <m:r>
                          <a:rPr kumimoji="0" lang="pt-B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95</m:t>
                        </m:r>
                      </m:e>
                      <m:sub>
                        <m:r>
                          <a:rPr kumimoji="0" lang="pt-B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  <m:r>
                          <a:rPr kumimoji="0" lang="pt-B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endPara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2009B1F3-5A41-4877-A827-54A167468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609" y="2098152"/>
                <a:ext cx="3113288" cy="276999"/>
              </a:xfrm>
              <a:prstGeom prst="rect">
                <a:avLst/>
              </a:prstGeom>
              <a:blipFill>
                <a:blip r:embed="rId3"/>
                <a:stretch>
                  <a:fillRect l="-3523" t="-28261" r="-587" b="-5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A2A6051B-5101-42A9-BDBB-76BD256E9D24}"/>
                  </a:ext>
                </a:extLst>
              </p:cNvPr>
              <p:cNvSpPr txBox="1"/>
              <p:nvPr/>
            </p:nvSpPr>
            <p:spPr>
              <a:xfrm>
                <a:off x="1407886" y="2989105"/>
                <a:ext cx="2223814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  <m: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95</m:t>
                          </m:r>
                        </m:e>
                        <m:sub>
                          <m: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𝑖𝑛𝑐</m:t>
                          </m:r>
                        </m:sub>
                      </m:sSub>
                      <m:r>
                        <a:rPr kumimoji="0" lang="pt-B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kumimoji="0" lang="pt-B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pt-B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𝑞</m:t>
                              </m:r>
                              <m:r>
                                <a:rPr kumimoji="0" lang="pt-B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95</m:t>
                              </m:r>
                            </m:e>
                            <m:sub>
                              <m:r>
                                <a:rPr kumimoji="0" lang="pt-B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∙</m:t>
                          </m:r>
                          <m:sSub>
                            <m:sSubPr>
                              <m:ctrlPr>
                                <a:rPr kumimoji="0" lang="pt-B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pt-B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0" lang="pt-B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A2A6051B-5101-42A9-BDBB-76BD256E9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886" y="2989105"/>
                <a:ext cx="2223814" cy="7789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CE818B55-CDCF-41C0-9902-BEB4022682B4}"/>
                  </a:ext>
                </a:extLst>
              </p:cNvPr>
              <p:cNvSpPr txBox="1"/>
              <p:nvPr/>
            </p:nvSpPr>
            <p:spPr>
              <a:xfrm>
                <a:off x="1302379" y="4747566"/>
                <a:ext cx="3335850" cy="6165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0" lang="pt-B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pt-B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𝑞</m:t>
                              </m:r>
                              <m:r>
                                <a:rPr kumimoji="0" lang="pt-B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95</m:t>
                              </m:r>
                            </m:e>
                            <m:sub>
                              <m:r>
                                <a:rPr kumimoji="0" lang="pt-B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′</m:t>
                          </m:r>
                        </m:sup>
                      </m:sSup>
                      <m:r>
                        <a:rPr kumimoji="0" lang="pt-B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pt-B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pt-B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𝑄</m:t>
                              </m:r>
                              <m:r>
                                <a:rPr kumimoji="0" lang="pt-B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95</m:t>
                              </m:r>
                            </m:e>
                            <m:sub>
                              <m:r>
                                <a:rPr kumimoji="0" lang="pt-B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𝑗𝑢𝑠</m:t>
                              </m:r>
                            </m:sub>
                          </m:sSub>
                          <m: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0" lang="pt-B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kumimoji="0" lang="pt-B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pt-B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𝑄</m:t>
                                  </m:r>
                                  <m:r>
                                    <a:rPr kumimoji="0" lang="pt-B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95</m:t>
                                  </m:r>
                                </m:e>
                                <m:sub>
                                  <m:r>
                                    <a:rPr kumimoji="0" lang="pt-BR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𝑚𝑜𝑛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0" lang="pt-B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pt-B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pt-B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pt-B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0" lang="pt-B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pt-B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𝑞</m:t>
                                  </m:r>
                                  <m:r>
                                    <a:rPr kumimoji="0" lang="pt-B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95</m:t>
                                  </m:r>
                                </m:e>
                                <m:sub>
                                  <m:r>
                                    <a:rPr kumimoji="0" lang="pt-B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pt-B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kumimoji="0" lang="pt-B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pt-B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0" lang="pt-B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sSub>
                        <m:sSubPr>
                          <m:ctrlPr>
                            <a:rPr kumimoji="0" lang="pt-B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pt-B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  <m:r>
                            <a:rPr kumimoji="0" lang="pt-B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95</m:t>
                          </m:r>
                        </m:e>
                        <m:sub>
                          <m:r>
                            <a:rPr kumimoji="0" lang="pt-B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CE818B55-CDCF-41C0-9902-BEB402268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379" y="4747566"/>
                <a:ext cx="3335850" cy="6165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CaixaDeTexto 41">
            <a:extLst>
              <a:ext uri="{FF2B5EF4-FFF2-40B4-BE49-F238E27FC236}">
                <a16:creationId xmlns:a16="http://schemas.microsoft.com/office/drawing/2014/main" id="{CFF3331C-A2F4-4BCA-BCAA-C001A3ED6D5D}"/>
              </a:ext>
            </a:extLst>
          </p:cNvPr>
          <p:cNvSpPr txBox="1"/>
          <p:nvPr/>
        </p:nvSpPr>
        <p:spPr>
          <a:xfrm>
            <a:off x="522514" y="49689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Ajustes entre: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1) somatório de incrementais obtidas por regionalização;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2) Incremental estimada a partir de dados de postos.</a:t>
            </a:r>
          </a:p>
        </p:txBody>
      </p:sp>
    </p:spTree>
    <p:extLst>
      <p:ext uri="{BB962C8B-B14F-4D97-AF65-F5344CB8AC3E}">
        <p14:creationId xmlns:p14="http://schemas.microsoft.com/office/powerpoint/2010/main" val="1680632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3DC180B-85B5-4A30-971D-A8366191D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646" y="657982"/>
            <a:ext cx="5212251" cy="557106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F81334C-28B7-4E80-96B4-F4EB3258C311}"/>
              </a:ext>
            </a:extLst>
          </p:cNvPr>
          <p:cNvSpPr txBox="1"/>
          <p:nvPr/>
        </p:nvSpPr>
        <p:spPr>
          <a:xfrm>
            <a:off x="856343" y="9111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Estimativa de limites inferior e superior de q95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E66223C-92AB-48C0-B50A-7BC4B1AAB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712" y="2028598"/>
            <a:ext cx="3381375" cy="94297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2B77286-C076-474E-8415-DD25D6DFF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662" y="3286587"/>
            <a:ext cx="3259248" cy="92345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B6E5637D-ABCF-4BAC-94F5-B705232D57A1}"/>
              </a:ext>
            </a:extLst>
          </p:cNvPr>
          <p:cNvSpPr txBox="1"/>
          <p:nvPr/>
        </p:nvSpPr>
        <p:spPr>
          <a:xfrm>
            <a:off x="943428" y="4644571"/>
            <a:ext cx="495751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Onde 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depende de: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 o local é monitorado ou não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Dos erros da estimativa de Q95 nos postos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Dos erros de cada equação de regressão </a:t>
            </a:r>
          </a:p>
        </p:txBody>
      </p:sp>
    </p:spTree>
    <p:extLst>
      <p:ext uri="{BB962C8B-B14F-4D97-AF65-F5344CB8AC3E}">
        <p14:creationId xmlns:p14="http://schemas.microsoft.com/office/powerpoint/2010/main" val="1618922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95C5DC95-EEDA-45D9-B3E3-3004F12C1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6098"/>
            <a:ext cx="10515600" cy="5740865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lphaUcPeriod"/>
            </a:pPr>
            <a:r>
              <a:rPr lang="pt-BR" dirty="0"/>
              <a:t>Curva de numero de postos x numero de anos com dados no período de 1980 a 2015</a:t>
            </a:r>
          </a:p>
          <a:p>
            <a:pPr marL="514350" indent="-514350">
              <a:buFont typeface="+mj-lt"/>
              <a:buAutoNum type="alphaUcPeriod"/>
            </a:pPr>
            <a:r>
              <a:rPr lang="pt-BR" dirty="0"/>
              <a:t>Verificar qual é o número de anos da série curta (N) para o qual, depois do </a:t>
            </a:r>
            <a:r>
              <a:rPr lang="pt-BR" dirty="0" err="1"/>
              <a:t>climate</a:t>
            </a:r>
            <a:r>
              <a:rPr lang="pt-BR" dirty="0"/>
              <a:t> </a:t>
            </a:r>
            <a:r>
              <a:rPr lang="pt-BR" dirty="0" err="1"/>
              <a:t>adjustment</a:t>
            </a:r>
            <a:r>
              <a:rPr lang="pt-BR" dirty="0"/>
              <a:t>, o RQ95 é inferior a 1,1 em 75% dos postos.</a:t>
            </a:r>
          </a:p>
          <a:p>
            <a:pPr marL="514350" indent="-514350">
              <a:buFont typeface="+mj-lt"/>
              <a:buAutoNum type="alphaUcPeriod"/>
            </a:pPr>
            <a:r>
              <a:rPr lang="pt-BR" dirty="0"/>
              <a:t>Verificar resultado de spot </a:t>
            </a:r>
            <a:r>
              <a:rPr lang="pt-BR" dirty="0" err="1"/>
              <a:t>gaugings</a:t>
            </a:r>
            <a:r>
              <a:rPr lang="pt-BR" dirty="0"/>
              <a:t> (método dos baianos)</a:t>
            </a:r>
          </a:p>
          <a:p>
            <a:pPr marL="514350" indent="-514350">
              <a:buFont typeface="+mj-lt"/>
              <a:buAutoNum type="alphaUcPeriod"/>
            </a:pPr>
            <a:r>
              <a:rPr lang="pt-BR" dirty="0"/>
              <a:t>Algoritmo para delinear incrementais</a:t>
            </a:r>
          </a:p>
          <a:p>
            <a:pPr marL="514350" indent="-514350">
              <a:buFont typeface="+mj-lt"/>
              <a:buAutoNum type="alphaUcPeriod"/>
            </a:pPr>
            <a:r>
              <a:rPr lang="pt-BR" dirty="0"/>
              <a:t>Classificar todos os postos em duas classes:</a:t>
            </a:r>
          </a:p>
          <a:p>
            <a:pPr lvl="1"/>
            <a:r>
              <a:rPr lang="pt-BR" dirty="0"/>
              <a:t>Série longa: mais do que N anos de dados no período 1980 a 2014</a:t>
            </a:r>
          </a:p>
          <a:p>
            <a:pPr lvl="1"/>
            <a:r>
              <a:rPr lang="pt-BR" dirty="0"/>
              <a:t>Série curta: menos do que N anos de dados no período de 1980 a 2014</a:t>
            </a:r>
          </a:p>
          <a:p>
            <a:pPr marL="514350" indent="-514350">
              <a:buFont typeface="+mj-lt"/>
              <a:buAutoNum type="alphaUcPeriod"/>
            </a:pPr>
            <a:r>
              <a:rPr lang="pt-BR" dirty="0"/>
              <a:t>Dois caminhos: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/>
              <a:t>Caminho sem regressão</a:t>
            </a:r>
          </a:p>
          <a:p>
            <a:pPr marL="1371600" lvl="2" indent="-457200">
              <a:buFont typeface="+mj-lt"/>
              <a:buAutoNum type="arabicPeriod"/>
            </a:pPr>
            <a:r>
              <a:rPr lang="pt-BR" dirty="0" err="1"/>
              <a:t>Climate</a:t>
            </a:r>
            <a:r>
              <a:rPr lang="pt-BR" dirty="0"/>
              <a:t> </a:t>
            </a:r>
            <a:r>
              <a:rPr lang="pt-BR" dirty="0" err="1"/>
              <a:t>adjustment</a:t>
            </a:r>
            <a:r>
              <a:rPr lang="pt-BR" dirty="0"/>
              <a:t> para todos os de série curta</a:t>
            </a:r>
          </a:p>
          <a:p>
            <a:pPr marL="1371600" lvl="2" indent="-457200">
              <a:buFont typeface="+mj-lt"/>
              <a:buAutoNum type="arabicPeriod"/>
            </a:pPr>
            <a:r>
              <a:rPr lang="pt-BR" dirty="0"/>
              <a:t>Identificar bacias incrementais entre postos</a:t>
            </a:r>
          </a:p>
          <a:p>
            <a:pPr marL="1371600" lvl="2" indent="-457200">
              <a:buFont typeface="+mj-lt"/>
              <a:buAutoNum type="arabicPeriod"/>
            </a:pPr>
            <a:r>
              <a:rPr lang="pt-BR" dirty="0"/>
              <a:t>Aplicar método da vazão específica incremental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/>
              <a:t>Imitar Áustria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5117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2922D812-05D9-4723-93CD-908C12D88A00}"/>
              </a:ext>
            </a:extLst>
          </p:cNvPr>
          <p:cNvCxnSpPr/>
          <p:nvPr/>
        </p:nvCxnSpPr>
        <p:spPr>
          <a:xfrm>
            <a:off x="3094892" y="3629465"/>
            <a:ext cx="35731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206826EA-2830-4D1A-A649-CD80ACCA336E}"/>
              </a:ext>
            </a:extLst>
          </p:cNvPr>
          <p:cNvCxnSpPr>
            <a:cxnSpLocks/>
          </p:cNvCxnSpPr>
          <p:nvPr/>
        </p:nvCxnSpPr>
        <p:spPr>
          <a:xfrm flipV="1">
            <a:off x="3247292" y="1631852"/>
            <a:ext cx="0" cy="2150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0F0B8054-86AA-4D47-A266-409FC8AF97D1}"/>
              </a:ext>
            </a:extLst>
          </p:cNvPr>
          <p:cNvCxnSpPr/>
          <p:nvPr/>
        </p:nvCxnSpPr>
        <p:spPr>
          <a:xfrm>
            <a:off x="3094892" y="2644726"/>
            <a:ext cx="3221502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Elipse 9">
            <a:extLst>
              <a:ext uri="{FF2B5EF4-FFF2-40B4-BE49-F238E27FC236}">
                <a16:creationId xmlns:a16="http://schemas.microsoft.com/office/drawing/2014/main" id="{34F490D4-4C78-4A1F-A402-C55A838EF2C2}"/>
              </a:ext>
            </a:extLst>
          </p:cNvPr>
          <p:cNvSpPr/>
          <p:nvPr/>
        </p:nvSpPr>
        <p:spPr>
          <a:xfrm>
            <a:off x="3622430" y="2400888"/>
            <a:ext cx="154744" cy="1828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7768B8C2-9561-4168-8941-06A8A776776E}"/>
              </a:ext>
            </a:extLst>
          </p:cNvPr>
          <p:cNvSpPr/>
          <p:nvPr/>
        </p:nvSpPr>
        <p:spPr>
          <a:xfrm>
            <a:off x="3777174" y="2644726"/>
            <a:ext cx="154744" cy="1828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AFB7F5C9-430B-4B76-B809-31BF53F4DCF1}"/>
              </a:ext>
            </a:extLst>
          </p:cNvPr>
          <p:cNvSpPr/>
          <p:nvPr/>
        </p:nvSpPr>
        <p:spPr>
          <a:xfrm>
            <a:off x="3997567" y="2492327"/>
            <a:ext cx="154744" cy="1828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81224C1D-79F4-4CE1-9505-2EAAB8C97322}"/>
              </a:ext>
            </a:extLst>
          </p:cNvPr>
          <p:cNvSpPr/>
          <p:nvPr/>
        </p:nvSpPr>
        <p:spPr>
          <a:xfrm>
            <a:off x="4175755" y="2206286"/>
            <a:ext cx="154744" cy="1828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36B17FD2-23CE-4E46-80BC-98E0D59E7D7F}"/>
              </a:ext>
            </a:extLst>
          </p:cNvPr>
          <p:cNvSpPr/>
          <p:nvPr/>
        </p:nvSpPr>
        <p:spPr>
          <a:xfrm>
            <a:off x="4330499" y="3008147"/>
            <a:ext cx="154744" cy="1828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F9FF31B3-696F-4380-BC85-03608CF6E113}"/>
              </a:ext>
            </a:extLst>
          </p:cNvPr>
          <p:cNvSpPr/>
          <p:nvPr/>
        </p:nvSpPr>
        <p:spPr>
          <a:xfrm>
            <a:off x="4628271" y="2110157"/>
            <a:ext cx="154744" cy="1828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8579A8CF-232A-4E94-93AC-62346DE8721F}"/>
              </a:ext>
            </a:extLst>
          </p:cNvPr>
          <p:cNvSpPr/>
          <p:nvPr/>
        </p:nvSpPr>
        <p:spPr>
          <a:xfrm>
            <a:off x="4907280" y="2431370"/>
            <a:ext cx="154744" cy="1828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D012EF70-8CCC-4194-A2CF-34DDC321A8F3}"/>
              </a:ext>
            </a:extLst>
          </p:cNvPr>
          <p:cNvSpPr/>
          <p:nvPr/>
        </p:nvSpPr>
        <p:spPr>
          <a:xfrm>
            <a:off x="5282417" y="2549770"/>
            <a:ext cx="154744" cy="1828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9747F34F-17D8-4379-869D-7A65AA123D2E}"/>
              </a:ext>
            </a:extLst>
          </p:cNvPr>
          <p:cNvSpPr/>
          <p:nvPr/>
        </p:nvSpPr>
        <p:spPr>
          <a:xfrm>
            <a:off x="5631765" y="2793609"/>
            <a:ext cx="154744" cy="1828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12FCAA01-EF86-4619-98E7-E9BA5E8A0061}"/>
              </a:ext>
            </a:extLst>
          </p:cNvPr>
          <p:cNvCxnSpPr/>
          <p:nvPr/>
        </p:nvCxnSpPr>
        <p:spPr>
          <a:xfrm>
            <a:off x="3050344" y="2389164"/>
            <a:ext cx="393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71A4A9EC-35FB-4749-82EF-FA7CB27484DC}"/>
              </a:ext>
            </a:extLst>
          </p:cNvPr>
          <p:cNvCxnSpPr/>
          <p:nvPr/>
        </p:nvCxnSpPr>
        <p:spPr>
          <a:xfrm>
            <a:off x="3050344" y="2977668"/>
            <a:ext cx="3938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5332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</TotalTime>
  <Words>644</Words>
  <Application>Microsoft Office PowerPoint</Application>
  <PresentationFormat>Widescreen</PresentationFormat>
  <Paragraphs>108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SymbolMT-Identity-H</vt:lpstr>
      <vt:lpstr>Times New Roman</vt:lpstr>
      <vt:lpstr>Tema do Office</vt:lpstr>
      <vt:lpstr>Exemplo Áustria</vt:lpstr>
      <vt:lpstr>Exemplo Áustria</vt:lpstr>
      <vt:lpstr>Mas...a Áustria??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Exemplo Áustria</dc:title>
  <dc:creator>Walter Collischonn</dc:creator>
  <cp:lastModifiedBy>MINO SORRIBAS</cp:lastModifiedBy>
  <cp:revision>4</cp:revision>
  <dcterms:created xsi:type="dcterms:W3CDTF">2021-05-17T13:53:53Z</dcterms:created>
  <dcterms:modified xsi:type="dcterms:W3CDTF">2021-05-22T01:34:20Z</dcterms:modified>
</cp:coreProperties>
</file>